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861" r:id="rId2"/>
    <p:sldId id="1311" r:id="rId3"/>
    <p:sldId id="1302" r:id="rId4"/>
    <p:sldId id="1318" r:id="rId5"/>
    <p:sldId id="1321" r:id="rId6"/>
    <p:sldId id="1322" r:id="rId7"/>
    <p:sldId id="1327" r:id="rId8"/>
    <p:sldId id="1328" r:id="rId9"/>
    <p:sldId id="1325" r:id="rId10"/>
    <p:sldId id="1329" r:id="rId11"/>
    <p:sldId id="1330" r:id="rId12"/>
    <p:sldId id="1331" r:id="rId13"/>
    <p:sldId id="1326" r:id="rId14"/>
    <p:sldId id="1324" r:id="rId15"/>
    <p:sldId id="1323" r:id="rId16"/>
    <p:sldId id="1320" r:id="rId1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EFF70"/>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12" autoAdjust="0"/>
    <p:restoredTop sz="88823" autoAdjust="0"/>
  </p:normalViewPr>
  <p:slideViewPr>
    <p:cSldViewPr>
      <p:cViewPr varScale="1">
        <p:scale>
          <a:sx n="218" d="100"/>
          <a:sy n="218" d="100"/>
        </p:scale>
        <p:origin x="680" y="20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4/6/23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4246303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3036833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21259533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1835948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2208152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1507769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16</a:t>
            </a:fld>
            <a:endParaRPr lang="en-US" dirty="0"/>
          </a:p>
        </p:txBody>
      </p:sp>
    </p:spTree>
    <p:extLst>
      <p:ext uri="{BB962C8B-B14F-4D97-AF65-F5344CB8AC3E}">
        <p14:creationId xmlns:p14="http://schemas.microsoft.com/office/powerpoint/2010/main" val="70383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41604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973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418800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193656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408545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642623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911831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22:31 - 23:56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53899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18 </a:t>
            </a:r>
            <a:r>
              <a:rPr lang="en-AU" sz="2400" dirty="0">
                <a:solidFill>
                  <a:srgbClr val="FFFFFF"/>
                </a:solidFill>
                <a:effectLst/>
                <a:latin typeface="Times New Roman" panose="02020603050405020304" pitchFamily="18" charset="0"/>
                <a:ea typeface="Times New Roman" panose="02020603050405020304" pitchFamily="18" charset="0"/>
              </a:rPr>
              <a:t>But they all cried out together, “Away with this man, and release to us Barabbas”— </a:t>
            </a:r>
            <a:r>
              <a:rPr lang="en-AU" sz="2400" b="1" baseline="30000" dirty="0">
                <a:solidFill>
                  <a:srgbClr val="FFFFFF"/>
                </a:solidFill>
                <a:effectLst/>
                <a:latin typeface="Times New Roman" panose="02020603050405020304" pitchFamily="18" charset="0"/>
                <a:ea typeface="Times New Roman" panose="02020603050405020304" pitchFamily="18" charset="0"/>
              </a:rPr>
              <a:t>19 </a:t>
            </a:r>
            <a:r>
              <a:rPr lang="en-AU" sz="2400" dirty="0">
                <a:solidFill>
                  <a:srgbClr val="FFFFFF"/>
                </a:solidFill>
                <a:effectLst/>
                <a:latin typeface="Times New Roman" panose="02020603050405020304" pitchFamily="18" charset="0"/>
                <a:ea typeface="Times New Roman" panose="02020603050405020304" pitchFamily="18" charset="0"/>
              </a:rPr>
              <a:t>a man who had been thrown into prison for an insurrection started in the city and for murder.  </a:t>
            </a:r>
            <a:r>
              <a:rPr lang="en-AU" sz="2400" b="1" baseline="30000" dirty="0">
                <a:solidFill>
                  <a:srgbClr val="FFFFFF"/>
                </a:solidFill>
                <a:effectLst/>
                <a:latin typeface="Times New Roman" panose="02020603050405020304" pitchFamily="18" charset="0"/>
                <a:ea typeface="Times New Roman" panose="02020603050405020304" pitchFamily="18" charset="0"/>
              </a:rPr>
              <a:t>20 </a:t>
            </a:r>
            <a:r>
              <a:rPr lang="en-AU" sz="2400" dirty="0">
                <a:solidFill>
                  <a:srgbClr val="FFFFFF"/>
                </a:solidFill>
                <a:effectLst/>
                <a:latin typeface="Times New Roman" panose="02020603050405020304" pitchFamily="18" charset="0"/>
                <a:ea typeface="Times New Roman" panose="02020603050405020304" pitchFamily="18" charset="0"/>
              </a:rPr>
              <a:t>Pilate addressed them once more, desiring to release Jesus, </a:t>
            </a:r>
            <a:r>
              <a:rPr lang="en-AU" sz="2400" b="1" baseline="30000" dirty="0">
                <a:solidFill>
                  <a:srgbClr val="FFFFFF"/>
                </a:solidFill>
                <a:effectLst/>
                <a:latin typeface="Times New Roman" panose="02020603050405020304" pitchFamily="18" charset="0"/>
                <a:ea typeface="Times New Roman" panose="02020603050405020304" pitchFamily="18" charset="0"/>
              </a:rPr>
              <a:t>21 </a:t>
            </a:r>
            <a:r>
              <a:rPr lang="en-AU" sz="2400" dirty="0">
                <a:solidFill>
                  <a:srgbClr val="FFFFFF"/>
                </a:solidFill>
                <a:effectLst/>
                <a:latin typeface="Times New Roman" panose="02020603050405020304" pitchFamily="18" charset="0"/>
                <a:ea typeface="Times New Roman" panose="02020603050405020304" pitchFamily="18" charset="0"/>
              </a:rPr>
              <a:t>but they kept shouting, “Crucify, crucify him!”  </a:t>
            </a:r>
            <a:r>
              <a:rPr lang="en-AU" sz="2400" b="1" baseline="30000" dirty="0">
                <a:solidFill>
                  <a:srgbClr val="FFFFFF"/>
                </a:solidFill>
                <a:effectLst/>
                <a:latin typeface="Times New Roman" panose="02020603050405020304" pitchFamily="18" charset="0"/>
                <a:ea typeface="Times New Roman" panose="02020603050405020304" pitchFamily="18" charset="0"/>
              </a:rPr>
              <a:t>22 </a:t>
            </a:r>
            <a:r>
              <a:rPr lang="en-AU" sz="2400" dirty="0">
                <a:solidFill>
                  <a:srgbClr val="FFFFFF"/>
                </a:solidFill>
                <a:effectLst/>
                <a:latin typeface="Times New Roman" panose="02020603050405020304" pitchFamily="18" charset="0"/>
                <a:ea typeface="Times New Roman" panose="02020603050405020304" pitchFamily="18" charset="0"/>
              </a:rPr>
              <a:t>A third time he said to them, “Why?  What evil has he done?  I have found in him no guilt deserving death.  I will therefore punish and release him.”  </a:t>
            </a:r>
            <a:r>
              <a:rPr lang="en-AU" sz="2400" b="1" baseline="30000" dirty="0">
                <a:solidFill>
                  <a:srgbClr val="FFFFFF"/>
                </a:solidFill>
                <a:effectLst/>
                <a:latin typeface="Times New Roman" panose="02020603050405020304" pitchFamily="18" charset="0"/>
                <a:ea typeface="Times New Roman" panose="02020603050405020304" pitchFamily="18" charset="0"/>
              </a:rPr>
              <a:t>23 </a:t>
            </a:r>
            <a:r>
              <a:rPr lang="en-AU" sz="2400" dirty="0">
                <a:solidFill>
                  <a:srgbClr val="FFFFFF"/>
                </a:solidFill>
                <a:effectLst/>
                <a:latin typeface="Times New Roman" panose="02020603050405020304" pitchFamily="18" charset="0"/>
                <a:ea typeface="Times New Roman" panose="02020603050405020304" pitchFamily="18" charset="0"/>
              </a:rPr>
              <a:t>But they were urgent, demanding with loud cries that he should be crucified.  And their voices prevailed.  </a:t>
            </a:r>
            <a:r>
              <a:rPr lang="en-AU" sz="2400" b="1" baseline="30000" dirty="0">
                <a:solidFill>
                  <a:srgbClr val="FFFFFF"/>
                </a:solidFill>
                <a:effectLst/>
                <a:latin typeface="Times New Roman" panose="02020603050405020304" pitchFamily="18" charset="0"/>
                <a:ea typeface="Times New Roman" panose="02020603050405020304" pitchFamily="18" charset="0"/>
              </a:rPr>
              <a:t>24 </a:t>
            </a:r>
            <a:r>
              <a:rPr lang="en-AU" sz="2400" dirty="0">
                <a:solidFill>
                  <a:srgbClr val="FFFFFF"/>
                </a:solidFill>
                <a:effectLst/>
                <a:latin typeface="Times New Roman" panose="02020603050405020304" pitchFamily="18" charset="0"/>
                <a:ea typeface="Times New Roman" panose="02020603050405020304" pitchFamily="18" charset="0"/>
              </a:rPr>
              <a:t>So Pilate decided that their demand should be granted.  </a:t>
            </a:r>
            <a:r>
              <a:rPr lang="en-AU" sz="2400" b="1" baseline="30000" dirty="0">
                <a:solidFill>
                  <a:srgbClr val="FFFFFF"/>
                </a:solidFill>
                <a:effectLst/>
                <a:latin typeface="Times New Roman" panose="02020603050405020304" pitchFamily="18" charset="0"/>
                <a:ea typeface="Times New Roman" panose="02020603050405020304" pitchFamily="18" charset="0"/>
              </a:rPr>
              <a:t>25 </a:t>
            </a:r>
            <a:r>
              <a:rPr lang="en-AU" sz="2400" dirty="0">
                <a:solidFill>
                  <a:srgbClr val="FFFFFF"/>
                </a:solidFill>
                <a:effectLst/>
                <a:latin typeface="Times New Roman" panose="02020603050405020304" pitchFamily="18" charset="0"/>
                <a:ea typeface="Times New Roman" panose="02020603050405020304" pitchFamily="18" charset="0"/>
              </a:rPr>
              <a:t>He released the man who had been thrown into prison for insurrection and murder, for whom they asked, but he delivered Jesus over to their will.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045505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13228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26 </a:t>
            </a:r>
            <a:r>
              <a:rPr lang="en-AU" sz="2400" dirty="0">
                <a:solidFill>
                  <a:srgbClr val="FFFFFF"/>
                </a:solidFill>
                <a:effectLst/>
                <a:latin typeface="Times New Roman" panose="02020603050405020304" pitchFamily="18" charset="0"/>
                <a:ea typeface="Times New Roman" panose="02020603050405020304" pitchFamily="18" charset="0"/>
              </a:rPr>
              <a:t>And as they led him away, they seized one Simon of Cyrene, who was coming in from the country, and laid on him the cross, to carry it behind Jesus.  </a:t>
            </a:r>
            <a:r>
              <a:rPr lang="en-AU" sz="2400" b="1" baseline="30000" dirty="0">
                <a:solidFill>
                  <a:srgbClr val="FFFFFF"/>
                </a:solidFill>
                <a:effectLst/>
                <a:latin typeface="Times New Roman" panose="02020603050405020304" pitchFamily="18" charset="0"/>
                <a:ea typeface="Times New Roman" panose="02020603050405020304" pitchFamily="18" charset="0"/>
              </a:rPr>
              <a:t>27 </a:t>
            </a:r>
            <a:r>
              <a:rPr lang="en-AU" sz="2400" dirty="0">
                <a:solidFill>
                  <a:srgbClr val="FFFFFF"/>
                </a:solidFill>
                <a:effectLst/>
                <a:latin typeface="Times New Roman" panose="02020603050405020304" pitchFamily="18" charset="0"/>
                <a:ea typeface="Times New Roman" panose="02020603050405020304" pitchFamily="18" charset="0"/>
              </a:rPr>
              <a:t>And there followed him a great multitude of the people and of women who were mourning and lamenting for him.  </a:t>
            </a:r>
            <a:r>
              <a:rPr lang="en-AU" sz="2400" b="1" baseline="30000" dirty="0">
                <a:solidFill>
                  <a:srgbClr val="FFFFFF"/>
                </a:solidFill>
                <a:effectLst/>
                <a:latin typeface="Times New Roman" panose="02020603050405020304" pitchFamily="18" charset="0"/>
                <a:ea typeface="Times New Roman" panose="02020603050405020304" pitchFamily="18" charset="0"/>
              </a:rPr>
              <a:t>28 </a:t>
            </a:r>
            <a:r>
              <a:rPr lang="en-AU" sz="2400" dirty="0">
                <a:solidFill>
                  <a:srgbClr val="FFFFFF"/>
                </a:solidFill>
                <a:effectLst/>
                <a:latin typeface="Times New Roman" panose="02020603050405020304" pitchFamily="18" charset="0"/>
                <a:ea typeface="Times New Roman" panose="02020603050405020304" pitchFamily="18" charset="0"/>
              </a:rPr>
              <a:t>But turning to them Jesus said, “Daughters of Jerusalem, do not weep for me, but weep for yourselves and for your children.  </a:t>
            </a:r>
            <a:r>
              <a:rPr lang="en-AU" sz="2400" b="1" baseline="30000" dirty="0">
                <a:solidFill>
                  <a:srgbClr val="FFFFFF"/>
                </a:solidFill>
                <a:effectLst/>
                <a:latin typeface="Times New Roman" panose="02020603050405020304" pitchFamily="18" charset="0"/>
                <a:ea typeface="Times New Roman" panose="02020603050405020304" pitchFamily="18" charset="0"/>
              </a:rPr>
              <a:t>29 </a:t>
            </a:r>
            <a:r>
              <a:rPr lang="en-AU" sz="2400" dirty="0">
                <a:solidFill>
                  <a:srgbClr val="FFFFFF"/>
                </a:solidFill>
                <a:effectLst/>
                <a:latin typeface="Times New Roman" panose="02020603050405020304" pitchFamily="18" charset="0"/>
                <a:ea typeface="Times New Roman" panose="02020603050405020304" pitchFamily="18" charset="0"/>
              </a:rPr>
              <a:t>For behold, the days are coming when they will say, ‘Blessed are the barren and the wombs that never bore and the breasts that never nursed!’ </a:t>
            </a:r>
            <a:r>
              <a:rPr lang="en-AU" sz="2400" b="1" baseline="30000" dirty="0">
                <a:solidFill>
                  <a:srgbClr val="FFFFFF"/>
                </a:solidFill>
                <a:effectLst/>
                <a:latin typeface="Times New Roman" panose="02020603050405020304" pitchFamily="18" charset="0"/>
                <a:ea typeface="Times New Roman" panose="02020603050405020304" pitchFamily="18" charset="0"/>
              </a:rPr>
              <a:t>30 </a:t>
            </a:r>
            <a:r>
              <a:rPr lang="en-AU" sz="2400" dirty="0">
                <a:solidFill>
                  <a:srgbClr val="FFFFFF"/>
                </a:solidFill>
                <a:effectLst/>
                <a:latin typeface="Times New Roman" panose="02020603050405020304" pitchFamily="18" charset="0"/>
                <a:ea typeface="Times New Roman" panose="02020603050405020304" pitchFamily="18" charset="0"/>
              </a:rPr>
              <a:t>Then they will begin to say to the mountains, ‘Fall on us,’ and to the hills, ‘Cover us.’ </a:t>
            </a:r>
            <a:r>
              <a:rPr lang="en-AU" sz="2400" b="1" baseline="30000" dirty="0">
                <a:solidFill>
                  <a:srgbClr val="FFFFFF"/>
                </a:solidFill>
                <a:effectLst/>
                <a:latin typeface="Times New Roman" panose="02020603050405020304" pitchFamily="18" charset="0"/>
                <a:ea typeface="Times New Roman" panose="02020603050405020304" pitchFamily="18" charset="0"/>
              </a:rPr>
              <a:t>31 </a:t>
            </a:r>
            <a:r>
              <a:rPr lang="en-AU" sz="2400" dirty="0">
                <a:solidFill>
                  <a:srgbClr val="FFFFFF"/>
                </a:solidFill>
                <a:effectLst/>
                <a:latin typeface="Times New Roman" panose="02020603050405020304" pitchFamily="18" charset="0"/>
                <a:ea typeface="Times New Roman" panose="02020603050405020304" pitchFamily="18" charset="0"/>
              </a:rPr>
              <a:t>For if they do these things when the wood is green, what will happen when it is dry?”</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547910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13228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32 </a:t>
            </a:r>
            <a:r>
              <a:rPr lang="en-AU" sz="2400" dirty="0">
                <a:solidFill>
                  <a:srgbClr val="FFFFFF"/>
                </a:solidFill>
                <a:effectLst/>
                <a:latin typeface="Times New Roman" panose="02020603050405020304" pitchFamily="18" charset="0"/>
                <a:ea typeface="Times New Roman" panose="02020603050405020304" pitchFamily="18" charset="0"/>
              </a:rPr>
              <a:t>Two others, who were criminals, were led away to be put to death with him.  </a:t>
            </a:r>
            <a:r>
              <a:rPr lang="en-AU" sz="2400" b="1" baseline="30000" dirty="0">
                <a:solidFill>
                  <a:srgbClr val="FFFFFF"/>
                </a:solidFill>
                <a:effectLst/>
                <a:latin typeface="Times New Roman" panose="02020603050405020304" pitchFamily="18" charset="0"/>
                <a:ea typeface="Times New Roman" panose="02020603050405020304" pitchFamily="18" charset="0"/>
              </a:rPr>
              <a:t>33 </a:t>
            </a:r>
            <a:r>
              <a:rPr lang="en-AU" sz="2400" dirty="0">
                <a:solidFill>
                  <a:srgbClr val="FFFFFF"/>
                </a:solidFill>
                <a:effectLst/>
                <a:latin typeface="Times New Roman" panose="02020603050405020304" pitchFamily="18" charset="0"/>
                <a:ea typeface="Times New Roman" panose="02020603050405020304" pitchFamily="18" charset="0"/>
              </a:rPr>
              <a:t>And when they came to the place that is called The Skull, there they crucified him, and the criminals, one on his right and one on his left.  </a:t>
            </a:r>
            <a:r>
              <a:rPr lang="en-AU" sz="2400" b="1" baseline="30000" dirty="0">
                <a:solidFill>
                  <a:srgbClr val="FFFFFF"/>
                </a:solidFill>
                <a:effectLst/>
                <a:latin typeface="Times New Roman" panose="02020603050405020304" pitchFamily="18" charset="0"/>
                <a:ea typeface="Times New Roman" panose="02020603050405020304" pitchFamily="18" charset="0"/>
              </a:rPr>
              <a:t>34 </a:t>
            </a:r>
            <a:r>
              <a:rPr lang="en-AU" sz="2400" dirty="0">
                <a:solidFill>
                  <a:srgbClr val="FFFFFF"/>
                </a:solidFill>
                <a:effectLst/>
                <a:latin typeface="Times New Roman" panose="02020603050405020304" pitchFamily="18" charset="0"/>
                <a:ea typeface="Times New Roman" panose="02020603050405020304" pitchFamily="18" charset="0"/>
              </a:rPr>
              <a:t>And Jesus said, “Father, forgive them, for they know not what they do.”  And they cast lots to divide his garments.  </a:t>
            </a:r>
            <a:r>
              <a:rPr lang="en-AU" sz="2400" b="1" baseline="30000" dirty="0">
                <a:solidFill>
                  <a:srgbClr val="FFFFFF"/>
                </a:solidFill>
                <a:effectLst/>
                <a:latin typeface="Times New Roman" panose="02020603050405020304" pitchFamily="18" charset="0"/>
                <a:ea typeface="Times New Roman" panose="02020603050405020304" pitchFamily="18" charset="0"/>
              </a:rPr>
              <a:t>35 </a:t>
            </a:r>
            <a:r>
              <a:rPr lang="en-AU" sz="2400" dirty="0">
                <a:solidFill>
                  <a:srgbClr val="FFFFFF"/>
                </a:solidFill>
                <a:effectLst/>
                <a:latin typeface="Times New Roman" panose="02020603050405020304" pitchFamily="18" charset="0"/>
                <a:ea typeface="Times New Roman" panose="02020603050405020304" pitchFamily="18" charset="0"/>
              </a:rPr>
              <a:t>And the people stood by, watching, but the rulers scoffed at him, saying, “He saved others;  let him save himself, if he is the Christ of God, his Chosen One!”  </a:t>
            </a:r>
            <a:r>
              <a:rPr lang="en-AU" sz="2400" b="1" baseline="30000" dirty="0">
                <a:solidFill>
                  <a:srgbClr val="FFFFFF"/>
                </a:solidFill>
                <a:effectLst/>
                <a:latin typeface="Times New Roman" panose="02020603050405020304" pitchFamily="18" charset="0"/>
                <a:ea typeface="Times New Roman" panose="02020603050405020304" pitchFamily="18" charset="0"/>
              </a:rPr>
              <a:t>36 </a:t>
            </a:r>
            <a:r>
              <a:rPr lang="en-AU" sz="2400" dirty="0">
                <a:solidFill>
                  <a:srgbClr val="FFFFFF"/>
                </a:solidFill>
                <a:effectLst/>
                <a:latin typeface="Times New Roman" panose="02020603050405020304" pitchFamily="18" charset="0"/>
                <a:ea typeface="Times New Roman" panose="02020603050405020304" pitchFamily="18" charset="0"/>
              </a:rPr>
              <a:t>The soldiers also mocked him, coming up and offering him sour wine </a:t>
            </a:r>
            <a:r>
              <a:rPr lang="en-AU" sz="2400" b="1" baseline="30000" dirty="0">
                <a:solidFill>
                  <a:srgbClr val="FFFFFF"/>
                </a:solidFill>
                <a:effectLst/>
                <a:latin typeface="Times New Roman" panose="02020603050405020304" pitchFamily="18" charset="0"/>
                <a:ea typeface="Times New Roman" panose="02020603050405020304" pitchFamily="18" charset="0"/>
              </a:rPr>
              <a:t>37 </a:t>
            </a:r>
            <a:r>
              <a:rPr lang="en-AU" sz="2400" dirty="0">
                <a:solidFill>
                  <a:srgbClr val="FFFFFF"/>
                </a:solidFill>
                <a:effectLst/>
                <a:latin typeface="Times New Roman" panose="02020603050405020304" pitchFamily="18" charset="0"/>
                <a:ea typeface="Times New Roman" panose="02020603050405020304" pitchFamily="18" charset="0"/>
              </a:rPr>
              <a:t>and saying, “If you are the King of the Jews, save yourself!”  </a:t>
            </a:r>
            <a:r>
              <a:rPr lang="en-AU" sz="2400" b="1" baseline="30000" dirty="0">
                <a:solidFill>
                  <a:srgbClr val="FFFFFF"/>
                </a:solidFill>
                <a:effectLst/>
                <a:latin typeface="Times New Roman" panose="02020603050405020304" pitchFamily="18" charset="0"/>
                <a:ea typeface="Times New Roman" panose="02020603050405020304" pitchFamily="18" charset="0"/>
              </a:rPr>
              <a:t>38 </a:t>
            </a:r>
            <a:r>
              <a:rPr lang="en-AU" sz="2400" dirty="0">
                <a:solidFill>
                  <a:srgbClr val="FFFFFF"/>
                </a:solidFill>
                <a:effectLst/>
                <a:latin typeface="Times New Roman" panose="02020603050405020304" pitchFamily="18" charset="0"/>
                <a:ea typeface="Times New Roman" panose="02020603050405020304" pitchFamily="18" charset="0"/>
              </a:rPr>
              <a:t>There was also an inscription over him, “This is the King of the Jews.”</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490766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320204"/>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39 </a:t>
            </a:r>
            <a:r>
              <a:rPr lang="en-AU" sz="2400" dirty="0">
                <a:solidFill>
                  <a:srgbClr val="FFFFFF"/>
                </a:solidFill>
                <a:effectLst/>
                <a:latin typeface="Times New Roman" panose="02020603050405020304" pitchFamily="18" charset="0"/>
                <a:ea typeface="Times New Roman" panose="02020603050405020304" pitchFamily="18" charset="0"/>
              </a:rPr>
              <a:t>One of the criminals who were hanged railed at him, saying, “Are you not the Christ?  Save yourself and us!”  </a:t>
            </a:r>
            <a:r>
              <a:rPr lang="en-AU" sz="2400" b="1" baseline="30000" dirty="0">
                <a:solidFill>
                  <a:srgbClr val="FFFFFF"/>
                </a:solidFill>
                <a:effectLst/>
                <a:latin typeface="Times New Roman" panose="02020603050405020304" pitchFamily="18" charset="0"/>
                <a:ea typeface="Times New Roman" panose="02020603050405020304" pitchFamily="18" charset="0"/>
              </a:rPr>
              <a:t>40 </a:t>
            </a:r>
            <a:r>
              <a:rPr lang="en-AU" sz="2400" dirty="0">
                <a:solidFill>
                  <a:srgbClr val="FFFFFF"/>
                </a:solidFill>
                <a:effectLst/>
                <a:latin typeface="Times New Roman" panose="02020603050405020304" pitchFamily="18" charset="0"/>
                <a:ea typeface="Times New Roman" panose="02020603050405020304" pitchFamily="18" charset="0"/>
              </a:rPr>
              <a:t>But the other rebuked him, saying, “Do you not fear God, since you are under the same sentence of condemnation?  </a:t>
            </a:r>
            <a:r>
              <a:rPr lang="en-AU" sz="2400" b="1" baseline="30000" dirty="0">
                <a:solidFill>
                  <a:srgbClr val="FFFFFF"/>
                </a:solidFill>
                <a:effectLst/>
                <a:latin typeface="Times New Roman" panose="02020603050405020304" pitchFamily="18" charset="0"/>
                <a:ea typeface="Times New Roman" panose="02020603050405020304" pitchFamily="18" charset="0"/>
              </a:rPr>
              <a:t>41 </a:t>
            </a:r>
            <a:r>
              <a:rPr lang="en-AU" sz="2400" dirty="0">
                <a:solidFill>
                  <a:srgbClr val="FFFFFF"/>
                </a:solidFill>
                <a:effectLst/>
                <a:latin typeface="Times New Roman" panose="02020603050405020304" pitchFamily="18" charset="0"/>
                <a:ea typeface="Times New Roman" panose="02020603050405020304" pitchFamily="18" charset="0"/>
              </a:rPr>
              <a:t>And we indeed justly, for we are receiving the due reward of our deeds;  but this man has done nothing wrong.”  </a:t>
            </a:r>
            <a:r>
              <a:rPr lang="en-AU" sz="2400" b="1" baseline="30000" dirty="0">
                <a:solidFill>
                  <a:srgbClr val="FFFFFF"/>
                </a:solidFill>
                <a:effectLst/>
                <a:latin typeface="Times New Roman" panose="02020603050405020304" pitchFamily="18" charset="0"/>
                <a:ea typeface="Times New Roman" panose="02020603050405020304" pitchFamily="18" charset="0"/>
              </a:rPr>
              <a:t>42 </a:t>
            </a:r>
            <a:r>
              <a:rPr lang="en-AU" sz="2400" dirty="0">
                <a:solidFill>
                  <a:srgbClr val="FFFFFF"/>
                </a:solidFill>
                <a:effectLst/>
                <a:latin typeface="Times New Roman" panose="02020603050405020304" pitchFamily="18" charset="0"/>
                <a:ea typeface="Times New Roman" panose="02020603050405020304" pitchFamily="18" charset="0"/>
              </a:rPr>
              <a:t>And he said, “Jesus, remember me when you come into your kingdom.”  </a:t>
            </a:r>
            <a:r>
              <a:rPr lang="en-AU" sz="2400" b="1" baseline="30000" dirty="0">
                <a:solidFill>
                  <a:srgbClr val="FFFFFF"/>
                </a:solidFill>
                <a:effectLst/>
                <a:latin typeface="Times New Roman" panose="02020603050405020304" pitchFamily="18" charset="0"/>
                <a:ea typeface="Times New Roman" panose="02020603050405020304" pitchFamily="18" charset="0"/>
              </a:rPr>
              <a:t>43 </a:t>
            </a:r>
            <a:r>
              <a:rPr lang="en-AU" sz="2400" dirty="0">
                <a:solidFill>
                  <a:srgbClr val="FFFFFF"/>
                </a:solidFill>
                <a:effectLst/>
                <a:latin typeface="Times New Roman" panose="02020603050405020304" pitchFamily="18" charset="0"/>
                <a:ea typeface="Times New Roman" panose="02020603050405020304" pitchFamily="18" charset="0"/>
              </a:rPr>
              <a:t>And he said to him, “Truly, I say to you, today you will be with me in paradise.”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063407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13228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44 </a:t>
            </a:r>
            <a:r>
              <a:rPr lang="en-AU" sz="2400" dirty="0">
                <a:solidFill>
                  <a:srgbClr val="FFFFFF"/>
                </a:solidFill>
                <a:effectLst/>
                <a:latin typeface="Times New Roman" panose="02020603050405020304" pitchFamily="18" charset="0"/>
                <a:ea typeface="Times New Roman" panose="02020603050405020304" pitchFamily="18" charset="0"/>
              </a:rPr>
              <a:t>It was now about the sixth hour, and there was darkness over the whole land until the ninth hour, </a:t>
            </a:r>
            <a:r>
              <a:rPr lang="en-AU" sz="2400" b="1" baseline="30000" dirty="0">
                <a:solidFill>
                  <a:srgbClr val="FFFFFF"/>
                </a:solidFill>
                <a:effectLst/>
                <a:latin typeface="Times New Roman" panose="02020603050405020304" pitchFamily="18" charset="0"/>
                <a:ea typeface="Times New Roman" panose="02020603050405020304" pitchFamily="18" charset="0"/>
              </a:rPr>
              <a:t>45 </a:t>
            </a:r>
            <a:r>
              <a:rPr lang="en-AU" sz="2400" dirty="0">
                <a:solidFill>
                  <a:srgbClr val="FFFFFF"/>
                </a:solidFill>
                <a:effectLst/>
                <a:latin typeface="Times New Roman" panose="02020603050405020304" pitchFamily="18" charset="0"/>
                <a:ea typeface="Times New Roman" panose="02020603050405020304" pitchFamily="18" charset="0"/>
              </a:rPr>
              <a:t>while the sun’s light failed.  And the curtain of the temple was torn in two.  </a:t>
            </a:r>
            <a:r>
              <a:rPr lang="en-AU" sz="2400" b="1" baseline="30000" dirty="0">
                <a:solidFill>
                  <a:srgbClr val="FFFFFF"/>
                </a:solidFill>
                <a:effectLst/>
                <a:latin typeface="Times New Roman" panose="02020603050405020304" pitchFamily="18" charset="0"/>
                <a:ea typeface="Times New Roman" panose="02020603050405020304" pitchFamily="18" charset="0"/>
              </a:rPr>
              <a:t>46 </a:t>
            </a:r>
            <a:r>
              <a:rPr lang="en-AU" sz="2400" dirty="0">
                <a:solidFill>
                  <a:srgbClr val="FFFFFF"/>
                </a:solidFill>
                <a:effectLst/>
                <a:latin typeface="Times New Roman" panose="02020603050405020304" pitchFamily="18" charset="0"/>
                <a:ea typeface="Times New Roman" panose="02020603050405020304" pitchFamily="18" charset="0"/>
              </a:rPr>
              <a:t>Then Jesus, calling out with a loud voice, said, “Father, into your hands I commit my spirit!”  And having said this he breathed his last.  </a:t>
            </a:r>
            <a:r>
              <a:rPr lang="en-AU" sz="2400" b="1" baseline="30000" dirty="0">
                <a:solidFill>
                  <a:srgbClr val="FFFFFF"/>
                </a:solidFill>
                <a:effectLst/>
                <a:latin typeface="Times New Roman" panose="02020603050405020304" pitchFamily="18" charset="0"/>
                <a:ea typeface="Times New Roman" panose="02020603050405020304" pitchFamily="18" charset="0"/>
              </a:rPr>
              <a:t>47 </a:t>
            </a:r>
            <a:r>
              <a:rPr lang="en-AU" sz="2400" dirty="0">
                <a:solidFill>
                  <a:srgbClr val="FFFFFF"/>
                </a:solidFill>
                <a:effectLst/>
                <a:latin typeface="Times New Roman" panose="02020603050405020304" pitchFamily="18" charset="0"/>
                <a:ea typeface="Times New Roman" panose="02020603050405020304" pitchFamily="18" charset="0"/>
              </a:rPr>
              <a:t>Now when the centurion saw what had taken place, he praised God, saying, “Certainly this man was innocent!”  </a:t>
            </a:r>
            <a:r>
              <a:rPr lang="en-AU" sz="2400" b="1" baseline="30000" dirty="0">
                <a:solidFill>
                  <a:srgbClr val="FFFFFF"/>
                </a:solidFill>
                <a:effectLst/>
                <a:latin typeface="Times New Roman" panose="02020603050405020304" pitchFamily="18" charset="0"/>
                <a:ea typeface="Times New Roman" panose="02020603050405020304" pitchFamily="18" charset="0"/>
              </a:rPr>
              <a:t>48 </a:t>
            </a:r>
            <a:r>
              <a:rPr lang="en-AU" sz="2400" dirty="0">
                <a:solidFill>
                  <a:srgbClr val="FFFFFF"/>
                </a:solidFill>
                <a:effectLst/>
                <a:latin typeface="Times New Roman" panose="02020603050405020304" pitchFamily="18" charset="0"/>
                <a:ea typeface="Times New Roman" panose="02020603050405020304" pitchFamily="18" charset="0"/>
              </a:rPr>
              <a:t>And all the crowds that had assembled for this spectacle, when they saw what had taken place, returned home beating their breasts.  </a:t>
            </a:r>
            <a:r>
              <a:rPr lang="en-AU" sz="2400" b="1" baseline="30000" dirty="0">
                <a:solidFill>
                  <a:srgbClr val="FFFFFF"/>
                </a:solidFill>
                <a:effectLst/>
                <a:latin typeface="Times New Roman" panose="02020603050405020304" pitchFamily="18" charset="0"/>
                <a:ea typeface="Times New Roman" panose="02020603050405020304" pitchFamily="18" charset="0"/>
              </a:rPr>
              <a:t>49 </a:t>
            </a:r>
            <a:r>
              <a:rPr lang="en-AU" sz="2400" dirty="0">
                <a:solidFill>
                  <a:srgbClr val="FFFFFF"/>
                </a:solidFill>
                <a:effectLst/>
                <a:latin typeface="Times New Roman" panose="02020603050405020304" pitchFamily="18" charset="0"/>
                <a:ea typeface="Times New Roman" panose="02020603050405020304" pitchFamily="18" charset="0"/>
              </a:rPr>
              <a:t>And all his acquaintances and the women who had followed him from Galilee stood at a distance watching these things.</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32348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187061"/>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50 </a:t>
            </a:r>
            <a:r>
              <a:rPr lang="en-AU" sz="2400" dirty="0">
                <a:solidFill>
                  <a:srgbClr val="FFFFFF"/>
                </a:solidFill>
                <a:effectLst/>
                <a:latin typeface="Times New Roman" panose="02020603050405020304" pitchFamily="18" charset="0"/>
                <a:ea typeface="Times New Roman" panose="02020603050405020304" pitchFamily="18" charset="0"/>
              </a:rPr>
              <a:t>Now there was a man named Joseph, from the Jewish town of Arimathea.  He was a member of the council, a good and righteous man, </a:t>
            </a:r>
            <a:r>
              <a:rPr lang="en-AU" sz="2400" b="1" baseline="30000" dirty="0">
                <a:solidFill>
                  <a:srgbClr val="FFFFFF"/>
                </a:solidFill>
                <a:effectLst/>
                <a:latin typeface="Times New Roman" panose="02020603050405020304" pitchFamily="18" charset="0"/>
                <a:ea typeface="Times New Roman" panose="02020603050405020304" pitchFamily="18" charset="0"/>
              </a:rPr>
              <a:t>51 </a:t>
            </a:r>
            <a:r>
              <a:rPr lang="en-AU" sz="2400" dirty="0">
                <a:solidFill>
                  <a:srgbClr val="FFFFFF"/>
                </a:solidFill>
                <a:effectLst/>
                <a:latin typeface="Times New Roman" panose="02020603050405020304" pitchFamily="18" charset="0"/>
                <a:ea typeface="Times New Roman" panose="02020603050405020304" pitchFamily="18" charset="0"/>
              </a:rPr>
              <a:t>who had not consented to their decision and action;  and he was looking for the kingdom of God.  </a:t>
            </a:r>
            <a:r>
              <a:rPr lang="en-AU" sz="2400" b="1" baseline="30000" dirty="0">
                <a:solidFill>
                  <a:srgbClr val="FFFFFF"/>
                </a:solidFill>
                <a:effectLst/>
                <a:latin typeface="Times New Roman" panose="02020603050405020304" pitchFamily="18" charset="0"/>
                <a:ea typeface="Times New Roman" panose="02020603050405020304" pitchFamily="18" charset="0"/>
              </a:rPr>
              <a:t>52 </a:t>
            </a:r>
            <a:r>
              <a:rPr lang="en-AU" sz="2400" dirty="0">
                <a:solidFill>
                  <a:srgbClr val="FFFFFF"/>
                </a:solidFill>
                <a:effectLst/>
                <a:latin typeface="Times New Roman" panose="02020603050405020304" pitchFamily="18" charset="0"/>
                <a:ea typeface="Times New Roman" panose="02020603050405020304" pitchFamily="18" charset="0"/>
              </a:rPr>
              <a:t>This man went to Pilate and asked for the body of Jesus.  </a:t>
            </a:r>
            <a:r>
              <a:rPr lang="en-AU" sz="2400" b="1" baseline="30000" dirty="0">
                <a:solidFill>
                  <a:srgbClr val="FFFFFF"/>
                </a:solidFill>
                <a:effectLst/>
                <a:latin typeface="Times New Roman" panose="02020603050405020304" pitchFamily="18" charset="0"/>
                <a:ea typeface="Times New Roman" panose="02020603050405020304" pitchFamily="18" charset="0"/>
              </a:rPr>
              <a:t>53 </a:t>
            </a:r>
            <a:r>
              <a:rPr lang="en-AU" sz="2400" dirty="0">
                <a:solidFill>
                  <a:srgbClr val="FFFFFF"/>
                </a:solidFill>
                <a:effectLst/>
                <a:latin typeface="Times New Roman" panose="02020603050405020304" pitchFamily="18" charset="0"/>
                <a:ea typeface="Times New Roman" panose="02020603050405020304" pitchFamily="18" charset="0"/>
              </a:rPr>
              <a:t>Then he took it down and wrapped it in a linen shroud and laid him in a tomb cut in stone, where no one had ever yet been laid.  </a:t>
            </a:r>
            <a:r>
              <a:rPr lang="en-AU" sz="2400" b="1" baseline="30000" dirty="0">
                <a:solidFill>
                  <a:srgbClr val="FFFFFF"/>
                </a:solidFill>
                <a:effectLst/>
                <a:latin typeface="Times New Roman" panose="02020603050405020304" pitchFamily="18" charset="0"/>
                <a:ea typeface="Times New Roman" panose="02020603050405020304" pitchFamily="18" charset="0"/>
              </a:rPr>
              <a:t>54 </a:t>
            </a:r>
            <a:r>
              <a:rPr lang="en-AU" sz="2400" dirty="0">
                <a:solidFill>
                  <a:srgbClr val="FFFFFF"/>
                </a:solidFill>
                <a:effectLst/>
                <a:latin typeface="Times New Roman" panose="02020603050405020304" pitchFamily="18" charset="0"/>
                <a:ea typeface="Times New Roman" panose="02020603050405020304" pitchFamily="18" charset="0"/>
              </a:rPr>
              <a:t>It was the day of Preparation, and the Sabbath was beginning.  </a:t>
            </a:r>
            <a:r>
              <a:rPr lang="en-AU" sz="2400" b="1" baseline="30000" dirty="0">
                <a:solidFill>
                  <a:srgbClr val="FFFFFF"/>
                </a:solidFill>
                <a:effectLst/>
                <a:latin typeface="Times New Roman" panose="02020603050405020304" pitchFamily="18" charset="0"/>
                <a:ea typeface="Times New Roman" panose="02020603050405020304" pitchFamily="18" charset="0"/>
              </a:rPr>
              <a:t>55 </a:t>
            </a:r>
            <a:r>
              <a:rPr lang="en-AU" sz="2400" dirty="0">
                <a:solidFill>
                  <a:srgbClr val="FFFFFF"/>
                </a:solidFill>
                <a:effectLst/>
                <a:latin typeface="Times New Roman" panose="02020603050405020304" pitchFamily="18" charset="0"/>
                <a:ea typeface="Times New Roman" panose="02020603050405020304" pitchFamily="18" charset="0"/>
              </a:rPr>
              <a:t>The women who had come with him from Galilee followed and saw the tomb and how his body was laid.  </a:t>
            </a:r>
            <a:r>
              <a:rPr lang="en-AU" sz="2400" b="1" baseline="30000" dirty="0">
                <a:solidFill>
                  <a:srgbClr val="FFFFFF"/>
                </a:solidFill>
                <a:effectLst/>
                <a:latin typeface="Times New Roman" panose="02020603050405020304" pitchFamily="18" charset="0"/>
                <a:ea typeface="Times New Roman" panose="02020603050405020304" pitchFamily="18" charset="0"/>
              </a:rPr>
              <a:t>56 </a:t>
            </a:r>
            <a:r>
              <a:rPr lang="en-AU" sz="2400" dirty="0">
                <a:solidFill>
                  <a:srgbClr val="FFFFFF"/>
                </a:solidFill>
                <a:effectLst/>
                <a:latin typeface="Times New Roman" panose="02020603050405020304" pitchFamily="18" charset="0"/>
                <a:ea typeface="Times New Roman" panose="02020603050405020304" pitchFamily="18" charset="0"/>
              </a:rPr>
              <a:t>Then they returned and prepared spices and ointments.  </a:t>
            </a:r>
            <a:endParaRPr lang="en-AU" sz="24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400" dirty="0">
                <a:solidFill>
                  <a:srgbClr val="FFFFFF"/>
                </a:solidFill>
                <a:effectLst/>
                <a:latin typeface="Times New Roman" panose="02020603050405020304" pitchFamily="18" charset="0"/>
                <a:ea typeface="Times New Roman" panose="02020603050405020304" pitchFamily="18" charset="0"/>
              </a:rPr>
              <a:t> </a:t>
            </a:r>
            <a:endParaRPr lang="en-AU" sz="2400" dirty="0">
              <a:effectLst/>
              <a:latin typeface="Calibri" panose="020F0502020204030204" pitchFamily="34" charset="0"/>
              <a:ea typeface="Times New Roman" panose="02020603050405020304" pitchFamily="18" charset="0"/>
            </a:endParaRPr>
          </a:p>
          <a:p>
            <a:r>
              <a:rPr lang="en-AU" sz="2400" dirty="0">
                <a:solidFill>
                  <a:srgbClr val="FFFFFF"/>
                </a:solidFill>
                <a:effectLst/>
                <a:latin typeface="Times New Roman" panose="02020603050405020304" pitchFamily="18" charset="0"/>
                <a:ea typeface="Times New Roman" panose="02020603050405020304" pitchFamily="18" charset="0"/>
              </a:rPr>
              <a:t>On the Sabbath they rested according to the commandment.</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481919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A9EDB9-E2C6-4A69-A785-850ADC7DE1C8}"/>
              </a:ext>
            </a:extLst>
          </p:cNvPr>
          <p:cNvSpPr txBox="1"/>
          <p:nvPr/>
        </p:nvSpPr>
        <p:spPr>
          <a:xfrm>
            <a:off x="107503" y="3250"/>
            <a:ext cx="9019579" cy="461665"/>
          </a:xfrm>
          <a:prstGeom prst="rect">
            <a:avLst/>
          </a:prstGeom>
          <a:noFill/>
          <a:ln>
            <a:noFill/>
          </a:ln>
        </p:spPr>
        <p:txBody>
          <a:bodyPr wrap="square" rtlCol="0">
            <a:spAutoFit/>
          </a:bodyPr>
          <a:lstStyle/>
          <a:p>
            <a:pPr marL="317500" indent="-317500" algn="ctr"/>
            <a:r>
              <a:rPr lang="en-AU" sz="2400" b="1" dirty="0">
                <a:solidFill>
                  <a:srgbClr val="FFFF00"/>
                </a:solidFill>
                <a:latin typeface="Times New Roman" panose="02020603050405020304" pitchFamily="18" charset="0"/>
                <a:cs typeface="Times New Roman" panose="02020603050405020304" pitchFamily="18" charset="0"/>
              </a:rPr>
              <a:t>Am I a Scoffer???    </a:t>
            </a:r>
            <a:r>
              <a:rPr lang="en-AU" sz="2400" b="1" u="sng" dirty="0">
                <a:solidFill>
                  <a:srgbClr val="FFFF00"/>
                </a:solidFill>
                <a:latin typeface="Times New Roman" panose="02020603050405020304" pitchFamily="18" charset="0"/>
                <a:cs typeface="Times New Roman" panose="02020603050405020304" pitchFamily="18" charset="0"/>
              </a:rPr>
              <a:t>or</a:t>
            </a:r>
            <a:r>
              <a:rPr lang="en-AU" sz="2400" b="1" dirty="0">
                <a:solidFill>
                  <a:srgbClr val="FFFF00"/>
                </a:solidFill>
                <a:latin typeface="Times New Roman" panose="02020603050405020304" pitchFamily="18" charset="0"/>
                <a:cs typeface="Times New Roman" panose="02020603050405020304" pitchFamily="18" charset="0"/>
              </a:rPr>
              <a:t>    Am I a believer</a:t>
            </a:r>
            <a:endParaRPr lang="en-AU" sz="2400" b="1" u="sng"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6EA8D00-00BE-6A27-707C-58EC1F2AED3D}"/>
              </a:ext>
            </a:extLst>
          </p:cNvPr>
          <p:cNvSpPr txBox="1"/>
          <p:nvPr/>
        </p:nvSpPr>
        <p:spPr>
          <a:xfrm>
            <a:off x="251521" y="1480578"/>
            <a:ext cx="8796186" cy="369332"/>
          </a:xfrm>
          <a:prstGeom prst="rect">
            <a:avLst/>
          </a:prstGeom>
          <a:noFill/>
          <a:ln>
            <a:noFill/>
          </a:ln>
        </p:spPr>
        <p:txBody>
          <a:bodyPr wrap="square" numCol="1" rtlCol="0">
            <a:spAutoFit/>
          </a:bodyPr>
          <a:lstStyle/>
          <a:p>
            <a:r>
              <a:rPr lang="en-AU" dirty="0">
                <a:solidFill>
                  <a:srgbClr val="FFFF00"/>
                </a:solidFill>
                <a:latin typeface="Times New Roman" panose="02020603050405020304" pitchFamily="18" charset="0"/>
                <a:cs typeface="Times New Roman" panose="02020603050405020304" pitchFamily="18" charset="0"/>
              </a:rPr>
              <a:t>Jesus is crucified along with 2 “doers of evil” (criminals)</a:t>
            </a:r>
          </a:p>
        </p:txBody>
      </p:sp>
      <p:sp>
        <p:nvSpPr>
          <p:cNvPr id="10" name="TextBox 9">
            <a:extLst>
              <a:ext uri="{FF2B5EF4-FFF2-40B4-BE49-F238E27FC236}">
                <a16:creationId xmlns:a16="http://schemas.microsoft.com/office/drawing/2014/main" id="{69FF56DB-AA3C-A772-0C45-7DF71FCCC0E3}"/>
              </a:ext>
            </a:extLst>
          </p:cNvPr>
          <p:cNvSpPr txBox="1"/>
          <p:nvPr/>
        </p:nvSpPr>
        <p:spPr>
          <a:xfrm>
            <a:off x="118714" y="464915"/>
            <a:ext cx="8928992" cy="923330"/>
          </a:xfrm>
          <a:prstGeom prst="rect">
            <a:avLst/>
          </a:prstGeom>
          <a:solidFill>
            <a:schemeClr val="tx1">
              <a:alpha val="35000"/>
            </a:schemeClr>
          </a:solidFill>
          <a:ln w="12700">
            <a:solidFill>
              <a:schemeClr val="bg1"/>
            </a:solid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criminal gets released,  while the world’s most innocent man is crucified.</a:t>
            </a:r>
          </a:p>
          <a:p>
            <a:pPr marL="358775"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the Jews, Barabbas was a freedom fighter.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Insurrection is rising up against their rulers (who were their enemies).</a:t>
            </a:r>
          </a:p>
        </p:txBody>
      </p:sp>
      <p:sp>
        <p:nvSpPr>
          <p:cNvPr id="2" name="TextBox 1">
            <a:extLst>
              <a:ext uri="{FF2B5EF4-FFF2-40B4-BE49-F238E27FC236}">
                <a16:creationId xmlns:a16="http://schemas.microsoft.com/office/drawing/2014/main" id="{AEB596D8-9541-3898-5D3A-73517B75A5F5}"/>
              </a:ext>
            </a:extLst>
          </p:cNvPr>
          <p:cNvSpPr txBox="1"/>
          <p:nvPr/>
        </p:nvSpPr>
        <p:spPr>
          <a:xfrm>
            <a:off x="0" y="1757577"/>
            <a:ext cx="702027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One hurled insults at Jesus and railed at Him</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other recognised that Jesus is the only source of eternal hope</a:t>
            </a:r>
          </a:p>
        </p:txBody>
      </p:sp>
      <p:sp>
        <p:nvSpPr>
          <p:cNvPr id="4" name="TextBox 3">
            <a:extLst>
              <a:ext uri="{FF2B5EF4-FFF2-40B4-BE49-F238E27FC236}">
                <a16:creationId xmlns:a16="http://schemas.microsoft.com/office/drawing/2014/main" id="{9B7A7B6B-3243-DFB3-3B9A-A638C63F5FC7}"/>
              </a:ext>
            </a:extLst>
          </p:cNvPr>
          <p:cNvSpPr txBox="1"/>
          <p:nvPr/>
        </p:nvSpPr>
        <p:spPr>
          <a:xfrm>
            <a:off x="173907" y="2403908"/>
            <a:ext cx="8796186" cy="369332"/>
          </a:xfrm>
          <a:prstGeom prst="rect">
            <a:avLst/>
          </a:prstGeom>
          <a:noFill/>
          <a:ln>
            <a:noFill/>
          </a:ln>
        </p:spPr>
        <p:txBody>
          <a:bodyPr wrap="square" numCol="1" rtlCol="0">
            <a:spAutoFit/>
          </a:bodyPr>
          <a:lstStyle/>
          <a:p>
            <a:r>
              <a:rPr lang="en-AU" dirty="0">
                <a:solidFill>
                  <a:srgbClr val="FFFF00"/>
                </a:solidFill>
                <a:latin typeface="Times New Roman" panose="02020603050405020304" pitchFamily="18" charset="0"/>
                <a:cs typeface="Times New Roman" panose="02020603050405020304" pitchFamily="18" charset="0"/>
              </a:rPr>
              <a:t>It’s not too late to turn to Jesus</a:t>
            </a:r>
          </a:p>
        </p:txBody>
      </p:sp>
      <p:sp>
        <p:nvSpPr>
          <p:cNvPr id="5" name="TextBox 4">
            <a:extLst>
              <a:ext uri="{FF2B5EF4-FFF2-40B4-BE49-F238E27FC236}">
                <a16:creationId xmlns:a16="http://schemas.microsoft.com/office/drawing/2014/main" id="{47D81C37-975B-8E26-1B3B-19811CEC4100}"/>
              </a:ext>
            </a:extLst>
          </p:cNvPr>
          <p:cNvSpPr txBox="1"/>
          <p:nvPr/>
        </p:nvSpPr>
        <p:spPr>
          <a:xfrm>
            <a:off x="182445" y="2722852"/>
            <a:ext cx="7140524"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Repent of sin;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Turn to Jesus;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Receive eternal hope of salvation.</a:t>
            </a:r>
          </a:p>
        </p:txBody>
      </p:sp>
      <p:sp>
        <p:nvSpPr>
          <p:cNvPr id="7" name="TextBox 6">
            <a:extLst>
              <a:ext uri="{FF2B5EF4-FFF2-40B4-BE49-F238E27FC236}">
                <a16:creationId xmlns:a16="http://schemas.microsoft.com/office/drawing/2014/main" id="{DC55909A-F219-3CA3-7A22-CFF5DD89CD31}"/>
              </a:ext>
            </a:extLst>
          </p:cNvPr>
          <p:cNvSpPr txBox="1"/>
          <p:nvPr/>
        </p:nvSpPr>
        <p:spPr>
          <a:xfrm>
            <a:off x="215852" y="3687423"/>
            <a:ext cx="8796186" cy="369332"/>
          </a:xfrm>
          <a:prstGeom prst="rect">
            <a:avLst/>
          </a:prstGeom>
          <a:noFill/>
          <a:ln>
            <a:noFill/>
          </a:ln>
        </p:spPr>
        <p:txBody>
          <a:bodyPr wrap="square" numCol="1" rtlCol="0">
            <a:spAutoFit/>
          </a:bodyPr>
          <a:lstStyle/>
          <a:p>
            <a:r>
              <a:rPr lang="en-AU" dirty="0">
                <a:solidFill>
                  <a:srgbClr val="FFFF00"/>
                </a:solidFill>
                <a:latin typeface="Times New Roman" panose="02020603050405020304" pitchFamily="18" charset="0"/>
                <a:cs typeface="Times New Roman" panose="02020603050405020304" pitchFamily="18" charset="0"/>
              </a:rPr>
              <a:t>The Time is NOW</a:t>
            </a:r>
          </a:p>
        </p:txBody>
      </p:sp>
      <p:sp>
        <p:nvSpPr>
          <p:cNvPr id="8" name="TextBox 7">
            <a:extLst>
              <a:ext uri="{FF2B5EF4-FFF2-40B4-BE49-F238E27FC236}">
                <a16:creationId xmlns:a16="http://schemas.microsoft.com/office/drawing/2014/main" id="{4E1BF75B-2F94-E156-76FC-408BD1BE6EC7}"/>
              </a:ext>
            </a:extLst>
          </p:cNvPr>
          <p:cNvSpPr txBox="1"/>
          <p:nvPr/>
        </p:nvSpPr>
        <p:spPr>
          <a:xfrm>
            <a:off x="224390" y="4006367"/>
            <a:ext cx="8745703" cy="1200329"/>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How one lives, is evidence of what they believe</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Men &amp; Women of faith venture their whole lives on this unmistakable unassailable truth:</a:t>
            </a:r>
          </a:p>
          <a:p>
            <a:pPr marL="638175" lvl="1" indent="-180975">
              <a:buFont typeface="Arial" panose="020B0604020202020204" pitchFamily="34" charset="0"/>
              <a:buChar char="•"/>
            </a:pPr>
            <a:r>
              <a:rPr lang="en-AU" dirty="0">
                <a:solidFill>
                  <a:srgbClr val="FEFF70"/>
                </a:solidFill>
                <a:latin typeface="Times New Roman" panose="02020603050405020304" pitchFamily="18" charset="0"/>
                <a:cs typeface="Times New Roman" panose="02020603050405020304" pitchFamily="18" charset="0"/>
              </a:rPr>
              <a:t>Jesus Christ is Lord.       Therefore He is my Lord</a:t>
            </a:r>
          </a:p>
          <a:p>
            <a:pPr marL="638175" lvl="1" indent="-180975">
              <a:buFont typeface="Arial" panose="020B0604020202020204" pitchFamily="34" charset="0"/>
              <a:buChar char="•"/>
            </a:pPr>
            <a:r>
              <a:rPr lang="en-AU" dirty="0">
                <a:solidFill>
                  <a:srgbClr val="FEFF70"/>
                </a:solidFill>
                <a:latin typeface="Times New Roman" panose="02020603050405020304" pitchFamily="18" charset="0"/>
                <a:cs typeface="Times New Roman" panose="02020603050405020304" pitchFamily="18" charset="0"/>
              </a:rPr>
              <a:t>Jesus Christ died that I might live.       Therefore my life I give to Him</a:t>
            </a:r>
          </a:p>
        </p:txBody>
      </p:sp>
      <p:sp>
        <p:nvSpPr>
          <p:cNvPr id="3" name="TextBox 2">
            <a:extLst>
              <a:ext uri="{FF2B5EF4-FFF2-40B4-BE49-F238E27FC236}">
                <a16:creationId xmlns:a16="http://schemas.microsoft.com/office/drawing/2014/main" id="{83D8477A-F933-E9E2-7A0D-AA31DA05D092}"/>
              </a:ext>
            </a:extLst>
          </p:cNvPr>
          <p:cNvSpPr txBox="1"/>
          <p:nvPr/>
        </p:nvSpPr>
        <p:spPr>
          <a:xfrm>
            <a:off x="899592" y="5210704"/>
            <a:ext cx="6492312" cy="430887"/>
          </a:xfrm>
          <a:prstGeom prst="rect">
            <a:avLst/>
          </a:prstGeom>
          <a:solidFill>
            <a:schemeClr val="tx1">
              <a:alpha val="35000"/>
            </a:schemeClr>
          </a:solidFill>
          <a:ln w="12700">
            <a:solidFill>
              <a:schemeClr val="bg1"/>
            </a:solidFill>
          </a:ln>
        </p:spPr>
        <p:txBody>
          <a:bodyPr wrap="square" rtlCol="0">
            <a:spAutoFit/>
          </a:bodyPr>
          <a:lstStyle/>
          <a:p>
            <a:pPr marL="317500" indent="-317500"/>
            <a:r>
              <a:rPr lang="en-AU" sz="2200" dirty="0">
                <a:solidFill>
                  <a:srgbClr val="FFFF00"/>
                </a:solidFill>
                <a:latin typeface="Times New Roman" panose="02020603050405020304" pitchFamily="18" charset="0"/>
                <a:cs typeface="Times New Roman" panose="02020603050405020304" pitchFamily="18" charset="0"/>
              </a:rPr>
              <a:t>Because Jesus died for me, this is how I live for Him... </a:t>
            </a:r>
            <a:endParaRPr lang="en-AU" sz="2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521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2" grpId="0"/>
      <p:bldP spid="4" grpId="0"/>
      <p:bldP spid="5" grpId="0"/>
      <p:bldP spid="7" grpId="0"/>
      <p:bldP spid="8" grpId="0" uiExpand="1" build="p"/>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91033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0"/>
              </a:spcAft>
            </a:pPr>
            <a:r>
              <a:rPr lang="en-AU" sz="2300" b="1" baseline="30000" dirty="0">
                <a:solidFill>
                  <a:srgbClr val="FFFFFF"/>
                </a:solidFill>
                <a:effectLst/>
                <a:latin typeface="Times New Roman" panose="02020603050405020304" pitchFamily="18" charset="0"/>
                <a:ea typeface="Times New Roman" panose="02020603050405020304" pitchFamily="18" charset="0"/>
              </a:rPr>
              <a:t>31 </a:t>
            </a:r>
            <a:r>
              <a:rPr lang="en-AU" sz="2300" dirty="0">
                <a:solidFill>
                  <a:srgbClr val="FFFFFF"/>
                </a:solidFill>
                <a:effectLst/>
                <a:latin typeface="Times New Roman" panose="02020603050405020304" pitchFamily="18" charset="0"/>
                <a:ea typeface="Times New Roman" panose="02020603050405020304" pitchFamily="18" charset="0"/>
              </a:rPr>
              <a:t>“Simon, Simon, behold, Satan demanded to have you, that he might sift you like wheat, </a:t>
            </a:r>
            <a:r>
              <a:rPr lang="en-AU" sz="2300" b="1" baseline="30000" dirty="0">
                <a:solidFill>
                  <a:srgbClr val="FFFFFF"/>
                </a:solidFill>
                <a:effectLst/>
                <a:latin typeface="Times New Roman" panose="02020603050405020304" pitchFamily="18" charset="0"/>
                <a:ea typeface="Times New Roman" panose="02020603050405020304" pitchFamily="18" charset="0"/>
              </a:rPr>
              <a:t>32 </a:t>
            </a:r>
            <a:r>
              <a:rPr lang="en-AU" sz="2300" dirty="0">
                <a:solidFill>
                  <a:srgbClr val="FFFFFF"/>
                </a:solidFill>
                <a:effectLst/>
                <a:latin typeface="Times New Roman" panose="02020603050405020304" pitchFamily="18" charset="0"/>
                <a:ea typeface="Times New Roman" panose="02020603050405020304" pitchFamily="18" charset="0"/>
              </a:rPr>
              <a:t>but I have prayed for you that your faith may not fail.  And when you have turned again, strengthen your brothers.”  </a:t>
            </a:r>
            <a:r>
              <a:rPr lang="en-AU" sz="2300" b="1" baseline="30000" dirty="0">
                <a:solidFill>
                  <a:srgbClr val="FFFFFF"/>
                </a:solidFill>
                <a:effectLst/>
                <a:latin typeface="Times New Roman" panose="02020603050405020304" pitchFamily="18" charset="0"/>
                <a:ea typeface="Times New Roman" panose="02020603050405020304" pitchFamily="18" charset="0"/>
              </a:rPr>
              <a:t>33 </a:t>
            </a:r>
            <a:r>
              <a:rPr lang="en-AU" sz="2300" dirty="0">
                <a:solidFill>
                  <a:srgbClr val="FFFFFF"/>
                </a:solidFill>
                <a:effectLst/>
                <a:latin typeface="Times New Roman" panose="02020603050405020304" pitchFamily="18" charset="0"/>
                <a:ea typeface="Times New Roman" panose="02020603050405020304" pitchFamily="18" charset="0"/>
              </a:rPr>
              <a:t>Peter said to him, “Lord, I am ready to go with you both to prison and to death.”  </a:t>
            </a:r>
            <a:r>
              <a:rPr lang="en-AU" sz="2300" b="1" baseline="30000" dirty="0">
                <a:solidFill>
                  <a:srgbClr val="FFFFFF"/>
                </a:solidFill>
                <a:effectLst/>
                <a:latin typeface="Times New Roman" panose="02020603050405020304" pitchFamily="18" charset="0"/>
                <a:ea typeface="Times New Roman" panose="02020603050405020304" pitchFamily="18" charset="0"/>
              </a:rPr>
              <a:t>34 </a:t>
            </a:r>
            <a:r>
              <a:rPr lang="en-AU" sz="2300" dirty="0">
                <a:solidFill>
                  <a:srgbClr val="FFFFFF"/>
                </a:solidFill>
                <a:effectLst/>
                <a:latin typeface="Times New Roman" panose="02020603050405020304" pitchFamily="18" charset="0"/>
                <a:ea typeface="Times New Roman" panose="02020603050405020304" pitchFamily="18" charset="0"/>
              </a:rPr>
              <a:t>Jesus said, “I tell you, Peter, the rooster will not crow this day, until you deny three times that you know me.”</a:t>
            </a:r>
            <a:r>
              <a:rPr lang="en-AU" sz="1000" dirty="0">
                <a:solidFill>
                  <a:srgbClr val="FFFFFF"/>
                </a:solidFill>
                <a:effectLst/>
                <a:latin typeface="Times New Roman" panose="02020603050405020304" pitchFamily="18" charset="0"/>
                <a:ea typeface="Times New Roman" panose="02020603050405020304" pitchFamily="18" charset="0"/>
              </a:rPr>
              <a:t>  </a:t>
            </a:r>
            <a:endParaRPr lang="en-AU" sz="1000" dirty="0">
              <a:effectLst/>
              <a:latin typeface="Calibri" panose="020F0502020204030204" pitchFamily="34" charset="0"/>
              <a:ea typeface="Times New Roman" panose="02020603050405020304" pitchFamily="18" charset="0"/>
            </a:endParaRPr>
          </a:p>
          <a:p>
            <a:pPr indent="152400">
              <a:lnSpc>
                <a:spcPct val="110000"/>
              </a:lnSpc>
              <a:spcAft>
                <a:spcPts val="0"/>
              </a:spcAft>
            </a:pPr>
            <a:r>
              <a:rPr lang="en-AU" sz="1000" dirty="0">
                <a:solidFill>
                  <a:srgbClr val="FFFFFF"/>
                </a:solidFill>
                <a:effectLst/>
                <a:latin typeface="Times New Roman" panose="02020603050405020304" pitchFamily="18" charset="0"/>
                <a:ea typeface="Times New Roman" panose="02020603050405020304" pitchFamily="18" charset="0"/>
              </a:rPr>
              <a:t> </a:t>
            </a:r>
            <a:endParaRPr lang="en-AU" sz="1000" dirty="0">
              <a:effectLst/>
              <a:latin typeface="Calibri" panose="020F0502020204030204" pitchFamily="34" charset="0"/>
              <a:ea typeface="Times New Roman" panose="02020603050405020304" pitchFamily="18" charset="0"/>
            </a:endParaRPr>
          </a:p>
          <a:p>
            <a:pPr>
              <a:lnSpc>
                <a:spcPct val="110000"/>
              </a:lnSpc>
              <a:spcAft>
                <a:spcPts val="0"/>
              </a:spcAft>
            </a:pPr>
            <a:r>
              <a:rPr lang="en-AU" sz="2300" b="1" baseline="30000" dirty="0">
                <a:solidFill>
                  <a:srgbClr val="FFFFFF"/>
                </a:solidFill>
                <a:effectLst/>
                <a:latin typeface="Times New Roman" panose="02020603050405020304" pitchFamily="18" charset="0"/>
                <a:ea typeface="Times New Roman" panose="02020603050405020304" pitchFamily="18" charset="0"/>
              </a:rPr>
              <a:t>35 </a:t>
            </a:r>
            <a:r>
              <a:rPr lang="en-AU" sz="2300" dirty="0">
                <a:solidFill>
                  <a:srgbClr val="FFFFFF"/>
                </a:solidFill>
                <a:effectLst/>
                <a:latin typeface="Times New Roman" panose="02020603050405020304" pitchFamily="18" charset="0"/>
                <a:ea typeface="Times New Roman" panose="02020603050405020304" pitchFamily="18" charset="0"/>
              </a:rPr>
              <a:t>And he said to them, “When I sent you out with no moneybag or knapsack or sandals, did you lack anything?”  They said, “Nothing.”  </a:t>
            </a:r>
            <a:r>
              <a:rPr lang="en-AU" sz="2300" b="1" baseline="30000" dirty="0">
                <a:solidFill>
                  <a:srgbClr val="FFFFFF"/>
                </a:solidFill>
                <a:effectLst/>
                <a:latin typeface="Times New Roman" panose="02020603050405020304" pitchFamily="18" charset="0"/>
                <a:ea typeface="Times New Roman" panose="02020603050405020304" pitchFamily="18" charset="0"/>
              </a:rPr>
              <a:t>36 </a:t>
            </a:r>
            <a:r>
              <a:rPr lang="en-AU" sz="2300" dirty="0">
                <a:solidFill>
                  <a:srgbClr val="FFFFFF"/>
                </a:solidFill>
                <a:effectLst/>
                <a:latin typeface="Times New Roman" panose="02020603050405020304" pitchFamily="18" charset="0"/>
                <a:ea typeface="Times New Roman" panose="02020603050405020304" pitchFamily="18" charset="0"/>
              </a:rPr>
              <a:t>He said to them, “But now let the one who has a moneybag take it, and likewise a knapsack.  And let the one who has no sword sell his cloak and buy one.  </a:t>
            </a:r>
            <a:r>
              <a:rPr lang="en-AU" sz="2300" b="1" baseline="30000" dirty="0">
                <a:solidFill>
                  <a:srgbClr val="FFFFFF"/>
                </a:solidFill>
                <a:effectLst/>
                <a:latin typeface="Times New Roman" panose="02020603050405020304" pitchFamily="18" charset="0"/>
                <a:ea typeface="Times New Roman" panose="02020603050405020304" pitchFamily="18" charset="0"/>
              </a:rPr>
              <a:t>37 </a:t>
            </a:r>
            <a:r>
              <a:rPr lang="en-AU" sz="2300" dirty="0">
                <a:solidFill>
                  <a:srgbClr val="FFFFFF"/>
                </a:solidFill>
                <a:effectLst/>
                <a:latin typeface="Times New Roman" panose="02020603050405020304" pitchFamily="18" charset="0"/>
                <a:ea typeface="Times New Roman" panose="02020603050405020304" pitchFamily="18" charset="0"/>
              </a:rPr>
              <a:t>For I tell you that this Scripture must be fulfilled in me:  ‘And he was numbered with the transgressors.’ For what is written about me has its fulfillment.”  </a:t>
            </a:r>
            <a:r>
              <a:rPr lang="en-AU" sz="2300" b="1" baseline="30000" dirty="0">
                <a:solidFill>
                  <a:srgbClr val="FFFFFF"/>
                </a:solidFill>
                <a:effectLst/>
                <a:latin typeface="Times New Roman" panose="02020603050405020304" pitchFamily="18" charset="0"/>
                <a:ea typeface="Times New Roman" panose="02020603050405020304" pitchFamily="18" charset="0"/>
              </a:rPr>
              <a:t>38 </a:t>
            </a:r>
            <a:r>
              <a:rPr lang="en-AU" sz="2300" dirty="0">
                <a:solidFill>
                  <a:srgbClr val="FFFFFF"/>
                </a:solidFill>
                <a:effectLst/>
                <a:latin typeface="Times New Roman" panose="02020603050405020304" pitchFamily="18" charset="0"/>
                <a:ea typeface="Times New Roman" panose="02020603050405020304" pitchFamily="18" charset="0"/>
              </a:rPr>
              <a:t>And they said, “Look, Lord, here are two swords.”  And he said to them, “It is enough.”</a:t>
            </a:r>
            <a:endParaRPr lang="en-AU" sz="23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94481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39 </a:t>
            </a:r>
            <a:r>
              <a:rPr lang="en-AU" sz="2400" dirty="0">
                <a:solidFill>
                  <a:srgbClr val="FFFFFF"/>
                </a:solidFill>
                <a:effectLst/>
                <a:latin typeface="Times New Roman" panose="02020603050405020304" pitchFamily="18" charset="0"/>
                <a:ea typeface="Times New Roman" panose="02020603050405020304" pitchFamily="18" charset="0"/>
              </a:rPr>
              <a:t>And he came out and went, as was his custom, to the Mount of Olives, and the disciples followed him.  </a:t>
            </a:r>
            <a:r>
              <a:rPr lang="en-AU" sz="2400" b="1" baseline="30000" dirty="0">
                <a:solidFill>
                  <a:srgbClr val="FFFFFF"/>
                </a:solidFill>
                <a:effectLst/>
                <a:latin typeface="Times New Roman" panose="02020603050405020304" pitchFamily="18" charset="0"/>
                <a:ea typeface="Times New Roman" panose="02020603050405020304" pitchFamily="18" charset="0"/>
              </a:rPr>
              <a:t>40 </a:t>
            </a:r>
            <a:r>
              <a:rPr lang="en-AU" sz="2400" dirty="0">
                <a:solidFill>
                  <a:srgbClr val="FFFFFF"/>
                </a:solidFill>
                <a:effectLst/>
                <a:latin typeface="Times New Roman" panose="02020603050405020304" pitchFamily="18" charset="0"/>
                <a:ea typeface="Times New Roman" panose="02020603050405020304" pitchFamily="18" charset="0"/>
              </a:rPr>
              <a:t>And when he came to the place, he said to them, “Pray that you may not enter into temptation.”  </a:t>
            </a:r>
            <a:r>
              <a:rPr lang="en-AU" sz="2400" b="1" baseline="30000" dirty="0">
                <a:solidFill>
                  <a:srgbClr val="FFFFFF"/>
                </a:solidFill>
                <a:effectLst/>
                <a:latin typeface="Times New Roman" panose="02020603050405020304" pitchFamily="18" charset="0"/>
                <a:ea typeface="Times New Roman" panose="02020603050405020304" pitchFamily="18" charset="0"/>
              </a:rPr>
              <a:t>41 </a:t>
            </a:r>
            <a:r>
              <a:rPr lang="en-AU" sz="2400" dirty="0">
                <a:solidFill>
                  <a:srgbClr val="FFFFFF"/>
                </a:solidFill>
                <a:effectLst/>
                <a:latin typeface="Times New Roman" panose="02020603050405020304" pitchFamily="18" charset="0"/>
                <a:ea typeface="Times New Roman" panose="02020603050405020304" pitchFamily="18" charset="0"/>
              </a:rPr>
              <a:t>And he withdrew from them about a stone’s throw, and knelt down and prayed, </a:t>
            </a:r>
            <a:r>
              <a:rPr lang="en-AU" sz="2400" b="1" baseline="30000" dirty="0">
                <a:solidFill>
                  <a:srgbClr val="FFFFFF"/>
                </a:solidFill>
                <a:effectLst/>
                <a:latin typeface="Times New Roman" panose="02020603050405020304" pitchFamily="18" charset="0"/>
                <a:ea typeface="Times New Roman" panose="02020603050405020304" pitchFamily="18" charset="0"/>
              </a:rPr>
              <a:t>42 </a:t>
            </a:r>
            <a:r>
              <a:rPr lang="en-AU" sz="2400" dirty="0">
                <a:solidFill>
                  <a:srgbClr val="FFFFFF"/>
                </a:solidFill>
                <a:effectLst/>
                <a:latin typeface="Times New Roman" panose="02020603050405020304" pitchFamily="18" charset="0"/>
                <a:ea typeface="Times New Roman" panose="02020603050405020304" pitchFamily="18" charset="0"/>
              </a:rPr>
              <a:t>saying, “Father, if you are willing, remove this cup from me.  Nevertheless, not my will, but yours, be done.”  </a:t>
            </a:r>
            <a:r>
              <a:rPr lang="en-AU" sz="2400" b="1" baseline="30000" dirty="0">
                <a:solidFill>
                  <a:srgbClr val="FFFFFF"/>
                </a:solidFill>
                <a:effectLst/>
                <a:latin typeface="Times New Roman" panose="02020603050405020304" pitchFamily="18" charset="0"/>
                <a:ea typeface="Times New Roman" panose="02020603050405020304" pitchFamily="18" charset="0"/>
              </a:rPr>
              <a:t>43 </a:t>
            </a:r>
            <a:r>
              <a:rPr lang="en-AU" sz="2400" dirty="0">
                <a:solidFill>
                  <a:srgbClr val="FFFFFF"/>
                </a:solidFill>
                <a:effectLst/>
                <a:latin typeface="Times New Roman" panose="02020603050405020304" pitchFamily="18" charset="0"/>
                <a:ea typeface="Times New Roman" panose="02020603050405020304" pitchFamily="18" charset="0"/>
              </a:rPr>
              <a:t>And there appeared to him an angel from heaven, strengthening him.  </a:t>
            </a:r>
            <a:r>
              <a:rPr lang="en-AU" sz="2400" b="1" baseline="30000" dirty="0">
                <a:solidFill>
                  <a:srgbClr val="FFFFFF"/>
                </a:solidFill>
                <a:effectLst/>
                <a:latin typeface="Times New Roman" panose="02020603050405020304" pitchFamily="18" charset="0"/>
                <a:ea typeface="Times New Roman" panose="02020603050405020304" pitchFamily="18" charset="0"/>
              </a:rPr>
              <a:t>44 </a:t>
            </a:r>
            <a:r>
              <a:rPr lang="en-AU" sz="2400" dirty="0">
                <a:solidFill>
                  <a:srgbClr val="FFFFFF"/>
                </a:solidFill>
                <a:effectLst/>
                <a:latin typeface="Times New Roman" panose="02020603050405020304" pitchFamily="18" charset="0"/>
                <a:ea typeface="Times New Roman" panose="02020603050405020304" pitchFamily="18" charset="0"/>
              </a:rPr>
              <a:t>And being in agony he prayed more earnestly;  and his sweat became like great drops of blood falling down to the ground.  </a:t>
            </a:r>
            <a:r>
              <a:rPr lang="en-AU" sz="2400" b="1" baseline="30000" dirty="0">
                <a:solidFill>
                  <a:srgbClr val="FFFFFF"/>
                </a:solidFill>
                <a:effectLst/>
                <a:latin typeface="Times New Roman" panose="02020603050405020304" pitchFamily="18" charset="0"/>
                <a:ea typeface="Times New Roman" panose="02020603050405020304" pitchFamily="18" charset="0"/>
              </a:rPr>
              <a:t>45 </a:t>
            </a:r>
            <a:r>
              <a:rPr lang="en-AU" sz="2400" dirty="0">
                <a:solidFill>
                  <a:srgbClr val="FFFFFF"/>
                </a:solidFill>
                <a:effectLst/>
                <a:latin typeface="Times New Roman" panose="02020603050405020304" pitchFamily="18" charset="0"/>
                <a:ea typeface="Times New Roman" panose="02020603050405020304" pitchFamily="18" charset="0"/>
              </a:rPr>
              <a:t>And when he rose from prayer, he came to the disciples and found them sleeping for sorrow, </a:t>
            </a:r>
            <a:r>
              <a:rPr lang="en-AU" sz="2400" b="1" baseline="30000" dirty="0">
                <a:solidFill>
                  <a:srgbClr val="FFFFFF"/>
                </a:solidFill>
                <a:effectLst/>
                <a:latin typeface="Times New Roman" panose="02020603050405020304" pitchFamily="18" charset="0"/>
                <a:ea typeface="Times New Roman" panose="02020603050405020304" pitchFamily="18" charset="0"/>
              </a:rPr>
              <a:t>46 </a:t>
            </a:r>
            <a:r>
              <a:rPr lang="en-AU" sz="2400" dirty="0">
                <a:solidFill>
                  <a:srgbClr val="FFFFFF"/>
                </a:solidFill>
                <a:effectLst/>
                <a:latin typeface="Times New Roman" panose="02020603050405020304" pitchFamily="18" charset="0"/>
                <a:ea typeface="Times New Roman" panose="02020603050405020304" pitchFamily="18" charset="0"/>
              </a:rPr>
              <a:t>and he said to them, “Why are you sleeping?  Rise and pray that you may not enter into temptation.”</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3397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94481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47 </a:t>
            </a:r>
            <a:r>
              <a:rPr lang="en-AU" sz="2400" dirty="0">
                <a:solidFill>
                  <a:srgbClr val="FFFFFF"/>
                </a:solidFill>
                <a:effectLst/>
                <a:latin typeface="Times New Roman" panose="02020603050405020304" pitchFamily="18" charset="0"/>
                <a:ea typeface="Times New Roman" panose="02020603050405020304" pitchFamily="18" charset="0"/>
              </a:rPr>
              <a:t>While he was still speaking, there came a crowd, and the man called Judas, one of the twelve, was leading them.  He drew near to Jesus to kiss him, </a:t>
            </a:r>
            <a:r>
              <a:rPr lang="en-AU" sz="2400" b="1" baseline="30000" dirty="0">
                <a:solidFill>
                  <a:srgbClr val="FFFFFF"/>
                </a:solidFill>
                <a:effectLst/>
                <a:latin typeface="Times New Roman" panose="02020603050405020304" pitchFamily="18" charset="0"/>
                <a:ea typeface="Times New Roman" panose="02020603050405020304" pitchFamily="18" charset="0"/>
              </a:rPr>
              <a:t>48 </a:t>
            </a:r>
            <a:r>
              <a:rPr lang="en-AU" sz="2400" dirty="0">
                <a:solidFill>
                  <a:srgbClr val="FFFFFF"/>
                </a:solidFill>
                <a:effectLst/>
                <a:latin typeface="Times New Roman" panose="02020603050405020304" pitchFamily="18" charset="0"/>
                <a:ea typeface="Times New Roman" panose="02020603050405020304" pitchFamily="18" charset="0"/>
              </a:rPr>
              <a:t>but Jesus said to him, “Judas, would you betray the Son of Man with a kiss?”  </a:t>
            </a:r>
            <a:r>
              <a:rPr lang="en-AU" sz="2400" b="1" baseline="30000" dirty="0">
                <a:solidFill>
                  <a:srgbClr val="FFFFFF"/>
                </a:solidFill>
                <a:effectLst/>
                <a:latin typeface="Times New Roman" panose="02020603050405020304" pitchFamily="18" charset="0"/>
                <a:ea typeface="Times New Roman" panose="02020603050405020304" pitchFamily="18" charset="0"/>
              </a:rPr>
              <a:t>49 </a:t>
            </a:r>
            <a:r>
              <a:rPr lang="en-AU" sz="2400" dirty="0">
                <a:solidFill>
                  <a:srgbClr val="FFFFFF"/>
                </a:solidFill>
                <a:effectLst/>
                <a:latin typeface="Times New Roman" panose="02020603050405020304" pitchFamily="18" charset="0"/>
                <a:ea typeface="Times New Roman" panose="02020603050405020304" pitchFamily="18" charset="0"/>
              </a:rPr>
              <a:t>And when those who were around him saw what would follow, they said, “Lord, shall we strike with the sword?”  </a:t>
            </a:r>
            <a:r>
              <a:rPr lang="en-AU" sz="2400" b="1" baseline="30000" dirty="0">
                <a:solidFill>
                  <a:srgbClr val="FFFFFF"/>
                </a:solidFill>
                <a:effectLst/>
                <a:latin typeface="Times New Roman" panose="02020603050405020304" pitchFamily="18" charset="0"/>
                <a:ea typeface="Times New Roman" panose="02020603050405020304" pitchFamily="18" charset="0"/>
              </a:rPr>
              <a:t>50 </a:t>
            </a:r>
            <a:r>
              <a:rPr lang="en-AU" sz="2400" dirty="0">
                <a:solidFill>
                  <a:srgbClr val="FFFFFF"/>
                </a:solidFill>
                <a:effectLst/>
                <a:latin typeface="Times New Roman" panose="02020603050405020304" pitchFamily="18" charset="0"/>
                <a:ea typeface="Times New Roman" panose="02020603050405020304" pitchFamily="18" charset="0"/>
              </a:rPr>
              <a:t>And one of them struck the servant of the high priest and cut off his right ear.  </a:t>
            </a:r>
            <a:r>
              <a:rPr lang="en-AU" sz="2400" b="1" baseline="30000" dirty="0">
                <a:solidFill>
                  <a:srgbClr val="FFFFFF"/>
                </a:solidFill>
                <a:effectLst/>
                <a:latin typeface="Times New Roman" panose="02020603050405020304" pitchFamily="18" charset="0"/>
                <a:ea typeface="Times New Roman" panose="02020603050405020304" pitchFamily="18" charset="0"/>
              </a:rPr>
              <a:t>51 </a:t>
            </a:r>
            <a:r>
              <a:rPr lang="en-AU" sz="2400" dirty="0">
                <a:solidFill>
                  <a:srgbClr val="FFFFFF"/>
                </a:solidFill>
                <a:effectLst/>
                <a:latin typeface="Times New Roman" panose="02020603050405020304" pitchFamily="18" charset="0"/>
                <a:ea typeface="Times New Roman" panose="02020603050405020304" pitchFamily="18" charset="0"/>
              </a:rPr>
              <a:t>But Jesus said, “No more of this!”  And he touched his ear and healed him.  </a:t>
            </a:r>
            <a:r>
              <a:rPr lang="en-AU" sz="2400" b="1" baseline="30000" dirty="0">
                <a:solidFill>
                  <a:srgbClr val="FFFFFF"/>
                </a:solidFill>
                <a:effectLst/>
                <a:latin typeface="Times New Roman" panose="02020603050405020304" pitchFamily="18" charset="0"/>
                <a:ea typeface="Times New Roman" panose="02020603050405020304" pitchFamily="18" charset="0"/>
              </a:rPr>
              <a:t>52 </a:t>
            </a:r>
            <a:r>
              <a:rPr lang="en-AU" sz="2400" dirty="0">
                <a:solidFill>
                  <a:srgbClr val="FFFFFF"/>
                </a:solidFill>
                <a:effectLst/>
                <a:latin typeface="Times New Roman" panose="02020603050405020304" pitchFamily="18" charset="0"/>
                <a:ea typeface="Times New Roman" panose="02020603050405020304" pitchFamily="18" charset="0"/>
              </a:rPr>
              <a:t>Then Jesus said to the chief priests and officers of the temple and elders, who had come out against him, “Have you come out as against a robber, with swords and clubs?  </a:t>
            </a:r>
            <a:r>
              <a:rPr lang="en-AU" sz="2400" b="1" baseline="30000" dirty="0">
                <a:solidFill>
                  <a:srgbClr val="FFFFFF"/>
                </a:solidFill>
                <a:effectLst/>
                <a:latin typeface="Times New Roman" panose="02020603050405020304" pitchFamily="18" charset="0"/>
                <a:ea typeface="Times New Roman" panose="02020603050405020304" pitchFamily="18" charset="0"/>
              </a:rPr>
              <a:t>53 </a:t>
            </a:r>
            <a:r>
              <a:rPr lang="en-AU" sz="2400" dirty="0">
                <a:solidFill>
                  <a:srgbClr val="FFFFFF"/>
                </a:solidFill>
                <a:effectLst/>
                <a:latin typeface="Times New Roman" panose="02020603050405020304" pitchFamily="18" charset="0"/>
                <a:ea typeface="Times New Roman" panose="02020603050405020304" pitchFamily="18" charset="0"/>
              </a:rPr>
              <a:t>When I was with you day after day in the temple, you did not lay hands on me.  But this is your hour, and the power of darkness.”</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613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521255"/>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300" b="1" baseline="30000" dirty="0">
                <a:solidFill>
                  <a:srgbClr val="FFFFFF"/>
                </a:solidFill>
                <a:effectLst/>
                <a:latin typeface="Times New Roman" panose="02020603050405020304" pitchFamily="18" charset="0"/>
                <a:ea typeface="Times New Roman" panose="02020603050405020304" pitchFamily="18" charset="0"/>
              </a:rPr>
              <a:t>54 </a:t>
            </a:r>
            <a:r>
              <a:rPr lang="en-AU" sz="2300" dirty="0">
                <a:solidFill>
                  <a:srgbClr val="FFFFFF"/>
                </a:solidFill>
                <a:effectLst/>
                <a:latin typeface="Times New Roman" panose="02020603050405020304" pitchFamily="18" charset="0"/>
                <a:ea typeface="Times New Roman" panose="02020603050405020304" pitchFamily="18" charset="0"/>
              </a:rPr>
              <a:t>Then they seized him and led him away, bringing him into the high priest’s house, and Peter was following at a distance.  </a:t>
            </a:r>
            <a:r>
              <a:rPr lang="en-AU" sz="2300" b="1" baseline="30000" dirty="0">
                <a:solidFill>
                  <a:srgbClr val="FFFFFF"/>
                </a:solidFill>
                <a:effectLst/>
                <a:latin typeface="Times New Roman" panose="02020603050405020304" pitchFamily="18" charset="0"/>
                <a:ea typeface="Times New Roman" panose="02020603050405020304" pitchFamily="18" charset="0"/>
              </a:rPr>
              <a:t>55 </a:t>
            </a:r>
            <a:r>
              <a:rPr lang="en-AU" sz="2300" dirty="0">
                <a:solidFill>
                  <a:srgbClr val="FFFFFF"/>
                </a:solidFill>
                <a:effectLst/>
                <a:latin typeface="Times New Roman" panose="02020603050405020304" pitchFamily="18" charset="0"/>
                <a:ea typeface="Times New Roman" panose="02020603050405020304" pitchFamily="18" charset="0"/>
              </a:rPr>
              <a:t>And when they had kindled a fire in the middle of the courtyard and sat down together, Peter sat down among them.  </a:t>
            </a:r>
            <a:r>
              <a:rPr lang="en-AU" sz="2300" b="1" baseline="30000" dirty="0">
                <a:solidFill>
                  <a:srgbClr val="FFFFFF"/>
                </a:solidFill>
                <a:effectLst/>
                <a:latin typeface="Times New Roman" panose="02020603050405020304" pitchFamily="18" charset="0"/>
                <a:ea typeface="Times New Roman" panose="02020603050405020304" pitchFamily="18" charset="0"/>
              </a:rPr>
              <a:t>56 </a:t>
            </a:r>
            <a:r>
              <a:rPr lang="en-AU" sz="2300" dirty="0">
                <a:solidFill>
                  <a:srgbClr val="FFFFFF"/>
                </a:solidFill>
                <a:effectLst/>
                <a:latin typeface="Times New Roman" panose="02020603050405020304" pitchFamily="18" charset="0"/>
                <a:ea typeface="Times New Roman" panose="02020603050405020304" pitchFamily="18" charset="0"/>
              </a:rPr>
              <a:t>Then a servant girl, seeing him as he sat in the light and looking closely at him, said, “This man also was with him.”  </a:t>
            </a:r>
            <a:r>
              <a:rPr lang="en-AU" sz="2300" b="1" baseline="30000" dirty="0">
                <a:solidFill>
                  <a:srgbClr val="FFFFFF"/>
                </a:solidFill>
                <a:effectLst/>
                <a:latin typeface="Times New Roman" panose="02020603050405020304" pitchFamily="18" charset="0"/>
                <a:ea typeface="Times New Roman" panose="02020603050405020304" pitchFamily="18" charset="0"/>
              </a:rPr>
              <a:t>57 </a:t>
            </a:r>
            <a:r>
              <a:rPr lang="en-AU" sz="2300" dirty="0">
                <a:solidFill>
                  <a:srgbClr val="FFFFFF"/>
                </a:solidFill>
                <a:effectLst/>
                <a:latin typeface="Times New Roman" panose="02020603050405020304" pitchFamily="18" charset="0"/>
                <a:ea typeface="Times New Roman" panose="02020603050405020304" pitchFamily="18" charset="0"/>
              </a:rPr>
              <a:t>But he denied it, saying, “Woman, I do not know him.”  </a:t>
            </a:r>
            <a:r>
              <a:rPr lang="en-AU" sz="2300" b="1" baseline="30000" dirty="0">
                <a:solidFill>
                  <a:srgbClr val="FFFFFF"/>
                </a:solidFill>
                <a:effectLst/>
                <a:latin typeface="Times New Roman" panose="02020603050405020304" pitchFamily="18" charset="0"/>
                <a:ea typeface="Times New Roman" panose="02020603050405020304" pitchFamily="18" charset="0"/>
              </a:rPr>
              <a:t>58 </a:t>
            </a:r>
            <a:r>
              <a:rPr lang="en-AU" sz="2300" dirty="0">
                <a:solidFill>
                  <a:srgbClr val="FFFFFF"/>
                </a:solidFill>
                <a:effectLst/>
                <a:latin typeface="Times New Roman" panose="02020603050405020304" pitchFamily="18" charset="0"/>
                <a:ea typeface="Times New Roman" panose="02020603050405020304" pitchFamily="18" charset="0"/>
              </a:rPr>
              <a:t>And a little later someone else saw him and said, “You also are one of them.”  But Peter said, “Man, I am not.”  </a:t>
            </a:r>
            <a:r>
              <a:rPr lang="en-AU" sz="2300" b="1" baseline="30000" dirty="0">
                <a:solidFill>
                  <a:srgbClr val="FFFFFF"/>
                </a:solidFill>
                <a:effectLst/>
                <a:latin typeface="Times New Roman" panose="02020603050405020304" pitchFamily="18" charset="0"/>
                <a:ea typeface="Times New Roman" panose="02020603050405020304" pitchFamily="18" charset="0"/>
              </a:rPr>
              <a:t>59 </a:t>
            </a:r>
            <a:r>
              <a:rPr lang="en-AU" sz="2300" dirty="0">
                <a:solidFill>
                  <a:srgbClr val="FFFFFF"/>
                </a:solidFill>
                <a:effectLst/>
                <a:latin typeface="Times New Roman" panose="02020603050405020304" pitchFamily="18" charset="0"/>
                <a:ea typeface="Times New Roman" panose="02020603050405020304" pitchFamily="18" charset="0"/>
              </a:rPr>
              <a:t>And after an interval of about an hour still another insisted, saying, “Certainly this man also was with him, for he too is a Galilean.”  </a:t>
            </a:r>
            <a:r>
              <a:rPr lang="en-AU" sz="2300" b="1" baseline="30000" dirty="0">
                <a:solidFill>
                  <a:srgbClr val="FFFFFF"/>
                </a:solidFill>
                <a:effectLst/>
                <a:latin typeface="Times New Roman" panose="02020603050405020304" pitchFamily="18" charset="0"/>
                <a:ea typeface="Times New Roman" panose="02020603050405020304" pitchFamily="18" charset="0"/>
              </a:rPr>
              <a:t>60 </a:t>
            </a:r>
            <a:r>
              <a:rPr lang="en-AU" sz="2300" dirty="0">
                <a:solidFill>
                  <a:srgbClr val="FFFFFF"/>
                </a:solidFill>
                <a:effectLst/>
                <a:latin typeface="Times New Roman" panose="02020603050405020304" pitchFamily="18" charset="0"/>
                <a:ea typeface="Times New Roman" panose="02020603050405020304" pitchFamily="18" charset="0"/>
              </a:rPr>
              <a:t>But Peter said, “Man, I do not know what you are talking about.”  And immediately, while he was still speaking, the rooster crowed.  </a:t>
            </a:r>
            <a:r>
              <a:rPr lang="en-AU" sz="2300" b="1" baseline="30000" dirty="0">
                <a:solidFill>
                  <a:srgbClr val="FFFFFF"/>
                </a:solidFill>
                <a:effectLst/>
                <a:latin typeface="Times New Roman" panose="02020603050405020304" pitchFamily="18" charset="0"/>
                <a:ea typeface="Times New Roman" panose="02020603050405020304" pitchFamily="18" charset="0"/>
              </a:rPr>
              <a:t>61 </a:t>
            </a:r>
            <a:r>
              <a:rPr lang="en-AU" sz="2300" dirty="0">
                <a:solidFill>
                  <a:srgbClr val="FFFFFF"/>
                </a:solidFill>
                <a:effectLst/>
                <a:latin typeface="Times New Roman" panose="02020603050405020304" pitchFamily="18" charset="0"/>
                <a:ea typeface="Times New Roman" panose="02020603050405020304" pitchFamily="18" charset="0"/>
              </a:rPr>
              <a:t>And the Lord turned and looked at Peter.  And Peter remembered the saying of the Lord, how he had said to him, “Before the rooster crows today, you will deny me three times.”  </a:t>
            </a:r>
            <a:r>
              <a:rPr lang="en-AU" sz="2300" b="1" baseline="30000" dirty="0">
                <a:solidFill>
                  <a:srgbClr val="FFFFFF"/>
                </a:solidFill>
                <a:effectLst/>
                <a:latin typeface="Times New Roman" panose="02020603050405020304" pitchFamily="18" charset="0"/>
                <a:ea typeface="Times New Roman" panose="02020603050405020304" pitchFamily="18" charset="0"/>
              </a:rPr>
              <a:t>62 </a:t>
            </a:r>
            <a:r>
              <a:rPr lang="en-AU" sz="2300" dirty="0">
                <a:solidFill>
                  <a:srgbClr val="FFFFFF"/>
                </a:solidFill>
                <a:effectLst/>
                <a:latin typeface="Times New Roman" panose="02020603050405020304" pitchFamily="18" charset="0"/>
                <a:ea typeface="Times New Roman" panose="02020603050405020304" pitchFamily="18" charset="0"/>
              </a:rPr>
              <a:t>And he went out and wept bitterly.</a:t>
            </a:r>
            <a:r>
              <a:rPr lang="en-AU" sz="2300" dirty="0">
                <a:effectLst/>
              </a:rPr>
              <a:t> </a:t>
            </a:r>
            <a:endParaRPr lang="en-AU" sz="23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92287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70412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63 </a:t>
            </a:r>
            <a:r>
              <a:rPr lang="en-AU" sz="2400" dirty="0">
                <a:solidFill>
                  <a:srgbClr val="FFFFFF"/>
                </a:solidFill>
                <a:effectLst/>
                <a:latin typeface="Times New Roman" panose="02020603050405020304" pitchFamily="18" charset="0"/>
                <a:ea typeface="Times New Roman" panose="02020603050405020304" pitchFamily="18" charset="0"/>
              </a:rPr>
              <a:t>Now the men who were holding Jesus in custody were mocking him as they beat him.  </a:t>
            </a:r>
            <a:r>
              <a:rPr lang="en-AU" sz="2400" b="1" baseline="30000" dirty="0">
                <a:solidFill>
                  <a:srgbClr val="FFFFFF"/>
                </a:solidFill>
                <a:effectLst/>
                <a:latin typeface="Times New Roman" panose="02020603050405020304" pitchFamily="18" charset="0"/>
                <a:ea typeface="Times New Roman" panose="02020603050405020304" pitchFamily="18" charset="0"/>
              </a:rPr>
              <a:t>64 </a:t>
            </a:r>
            <a:r>
              <a:rPr lang="en-AU" sz="2400" dirty="0">
                <a:solidFill>
                  <a:srgbClr val="FFFFFF"/>
                </a:solidFill>
                <a:effectLst/>
                <a:latin typeface="Times New Roman" panose="02020603050405020304" pitchFamily="18" charset="0"/>
                <a:ea typeface="Times New Roman" panose="02020603050405020304" pitchFamily="18" charset="0"/>
              </a:rPr>
              <a:t>They also blindfolded him and kept asking him, “Prophesy!  Who is it that struck you?”  </a:t>
            </a:r>
            <a:r>
              <a:rPr lang="en-AU" sz="2400" b="1" baseline="30000" dirty="0">
                <a:solidFill>
                  <a:srgbClr val="FFFFFF"/>
                </a:solidFill>
                <a:effectLst/>
                <a:latin typeface="Times New Roman" panose="02020603050405020304" pitchFamily="18" charset="0"/>
                <a:ea typeface="Times New Roman" panose="02020603050405020304" pitchFamily="18" charset="0"/>
              </a:rPr>
              <a:t>65 </a:t>
            </a:r>
            <a:r>
              <a:rPr lang="en-AU" sz="2400" dirty="0">
                <a:solidFill>
                  <a:srgbClr val="FFFFFF"/>
                </a:solidFill>
                <a:effectLst/>
                <a:latin typeface="Times New Roman" panose="02020603050405020304" pitchFamily="18" charset="0"/>
                <a:ea typeface="Times New Roman" panose="02020603050405020304" pitchFamily="18" charset="0"/>
              </a:rPr>
              <a:t>And they said many other things against him, blaspheming him.  </a:t>
            </a:r>
            <a:endParaRPr lang="en-AU" sz="2400" dirty="0">
              <a:effectLst/>
              <a:latin typeface="Calibri" panose="020F0502020204030204" pitchFamily="34" charset="0"/>
              <a:ea typeface="Times New Roman" panose="02020603050405020304" pitchFamily="18" charset="0"/>
            </a:endParaRPr>
          </a:p>
          <a:p>
            <a:pPr indent="152400">
              <a:lnSpc>
                <a:spcPct val="110000"/>
              </a:lnSpc>
              <a:spcAft>
                <a:spcPts val="1000"/>
              </a:spcAft>
            </a:pPr>
            <a:endParaRPr lang="en-AU" sz="2400" dirty="0">
              <a:solidFill>
                <a:srgbClr val="FFFFFF"/>
              </a:solidFill>
              <a:effectLst/>
              <a:latin typeface="Times New Roman" panose="02020603050405020304" pitchFamily="18" charset="0"/>
              <a:ea typeface="Times New Roman" panose="02020603050405020304" pitchFamily="18" charset="0"/>
            </a:endParaRPr>
          </a:p>
          <a:p>
            <a:r>
              <a:rPr lang="en-AU" sz="2400" b="1" baseline="30000" dirty="0">
                <a:solidFill>
                  <a:srgbClr val="FFFFFF"/>
                </a:solidFill>
                <a:effectLst/>
                <a:latin typeface="Times New Roman" panose="02020603050405020304" pitchFamily="18" charset="0"/>
                <a:ea typeface="Times New Roman" panose="02020603050405020304" pitchFamily="18" charset="0"/>
              </a:rPr>
              <a:t>66 </a:t>
            </a:r>
            <a:r>
              <a:rPr lang="en-AU" sz="2400" dirty="0">
                <a:solidFill>
                  <a:srgbClr val="FFFFFF"/>
                </a:solidFill>
                <a:effectLst/>
                <a:latin typeface="Times New Roman" panose="02020603050405020304" pitchFamily="18" charset="0"/>
                <a:ea typeface="Times New Roman" panose="02020603050405020304" pitchFamily="18" charset="0"/>
              </a:rPr>
              <a:t>When day came, the assembly of the elders of the people gathered together, both chief priests and scribes.  And they led him away to their council, and they said, </a:t>
            </a:r>
            <a:r>
              <a:rPr lang="en-AU" sz="2400" b="1" baseline="30000" dirty="0">
                <a:solidFill>
                  <a:srgbClr val="FFFFFF"/>
                </a:solidFill>
                <a:effectLst/>
                <a:latin typeface="Times New Roman" panose="02020603050405020304" pitchFamily="18" charset="0"/>
                <a:ea typeface="Times New Roman" panose="02020603050405020304" pitchFamily="18" charset="0"/>
              </a:rPr>
              <a:t>67 </a:t>
            </a:r>
            <a:r>
              <a:rPr lang="en-AU" sz="2400" dirty="0">
                <a:solidFill>
                  <a:srgbClr val="FFFFFF"/>
                </a:solidFill>
                <a:effectLst/>
                <a:latin typeface="Times New Roman" panose="02020603050405020304" pitchFamily="18" charset="0"/>
                <a:ea typeface="Times New Roman" panose="02020603050405020304" pitchFamily="18" charset="0"/>
              </a:rPr>
              <a:t>“If you are the Christ, tell us.”  But he said to them, “If I tell you, you will not believe, </a:t>
            </a:r>
            <a:r>
              <a:rPr lang="en-AU" sz="2400" b="1" baseline="30000" dirty="0">
                <a:solidFill>
                  <a:srgbClr val="FFFFFF"/>
                </a:solidFill>
                <a:effectLst/>
                <a:latin typeface="Times New Roman" panose="02020603050405020304" pitchFamily="18" charset="0"/>
                <a:ea typeface="Times New Roman" panose="02020603050405020304" pitchFamily="18" charset="0"/>
              </a:rPr>
              <a:t>68 </a:t>
            </a:r>
            <a:r>
              <a:rPr lang="en-AU" sz="2400" dirty="0">
                <a:solidFill>
                  <a:srgbClr val="FFFFFF"/>
                </a:solidFill>
                <a:effectLst/>
                <a:latin typeface="Times New Roman" panose="02020603050405020304" pitchFamily="18" charset="0"/>
                <a:ea typeface="Times New Roman" panose="02020603050405020304" pitchFamily="18" charset="0"/>
              </a:rPr>
              <a:t>and if I ask you, you will not answer.  </a:t>
            </a:r>
            <a:r>
              <a:rPr lang="en-AU" sz="2400" b="1" baseline="30000" dirty="0">
                <a:solidFill>
                  <a:srgbClr val="FFFFFF"/>
                </a:solidFill>
                <a:effectLst/>
                <a:latin typeface="Times New Roman" panose="02020603050405020304" pitchFamily="18" charset="0"/>
                <a:ea typeface="Times New Roman" panose="02020603050405020304" pitchFamily="18" charset="0"/>
              </a:rPr>
              <a:t>69 </a:t>
            </a:r>
            <a:r>
              <a:rPr lang="en-AU" sz="2400" dirty="0">
                <a:solidFill>
                  <a:srgbClr val="FFFFFF"/>
                </a:solidFill>
                <a:effectLst/>
                <a:latin typeface="Times New Roman" panose="02020603050405020304" pitchFamily="18" charset="0"/>
                <a:ea typeface="Times New Roman" panose="02020603050405020304" pitchFamily="18" charset="0"/>
              </a:rPr>
              <a:t>But from now on the Son of Man shall be seated at the right hand of the power of God.”  </a:t>
            </a:r>
            <a:r>
              <a:rPr lang="en-AU" sz="2400" b="1" baseline="30000" dirty="0">
                <a:solidFill>
                  <a:srgbClr val="FFFFFF"/>
                </a:solidFill>
                <a:effectLst/>
                <a:latin typeface="Times New Roman" panose="02020603050405020304" pitchFamily="18" charset="0"/>
                <a:ea typeface="Times New Roman" panose="02020603050405020304" pitchFamily="18" charset="0"/>
              </a:rPr>
              <a:t>70 </a:t>
            </a:r>
            <a:r>
              <a:rPr lang="en-AU" sz="2400" dirty="0">
                <a:solidFill>
                  <a:srgbClr val="FFFFFF"/>
                </a:solidFill>
                <a:effectLst/>
                <a:latin typeface="Times New Roman" panose="02020603050405020304" pitchFamily="18" charset="0"/>
                <a:ea typeface="Times New Roman" panose="02020603050405020304" pitchFamily="18" charset="0"/>
              </a:rPr>
              <a:t>So they all said, “Are you the Son of God, then?”  And he said to them, “You say that I am.”  </a:t>
            </a:r>
            <a:r>
              <a:rPr lang="en-AU" sz="2400" b="1" baseline="30000" dirty="0">
                <a:solidFill>
                  <a:srgbClr val="FFFFFF"/>
                </a:solidFill>
                <a:effectLst/>
                <a:latin typeface="Times New Roman" panose="02020603050405020304" pitchFamily="18" charset="0"/>
                <a:ea typeface="Times New Roman" panose="02020603050405020304" pitchFamily="18" charset="0"/>
              </a:rPr>
              <a:t>71 </a:t>
            </a:r>
            <a:r>
              <a:rPr lang="en-AU" sz="2400" dirty="0">
                <a:solidFill>
                  <a:srgbClr val="FFFFFF"/>
                </a:solidFill>
                <a:effectLst/>
                <a:latin typeface="Times New Roman" panose="02020603050405020304" pitchFamily="18" charset="0"/>
                <a:ea typeface="Times New Roman" panose="02020603050405020304" pitchFamily="18" charset="0"/>
              </a:rPr>
              <a:t>Then they said, “What further testimony do we need?  We have heard it ourselves from his own lips.”</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04793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31975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dirty="0">
                <a:solidFill>
                  <a:srgbClr val="FFFFFF"/>
                </a:solidFill>
                <a:effectLst/>
                <a:latin typeface="Times New Roman" panose="02020603050405020304" pitchFamily="18" charset="0"/>
                <a:ea typeface="Times New Roman" panose="02020603050405020304" pitchFamily="18" charset="0"/>
              </a:rPr>
              <a:t>23 </a:t>
            </a:r>
            <a:r>
              <a:rPr lang="en-AU" sz="2400" dirty="0">
                <a:solidFill>
                  <a:srgbClr val="FFFFFF"/>
                </a:solidFill>
                <a:effectLst/>
                <a:latin typeface="Times New Roman" panose="02020603050405020304" pitchFamily="18" charset="0"/>
                <a:ea typeface="Times New Roman" panose="02020603050405020304" pitchFamily="18" charset="0"/>
              </a:rPr>
              <a:t>Then the whole company of them arose and brought him before Pilate.  </a:t>
            </a:r>
            <a:r>
              <a:rPr lang="en-AU" sz="2400" b="1" baseline="30000" dirty="0">
                <a:solidFill>
                  <a:srgbClr val="FFFFFF"/>
                </a:solidFill>
                <a:effectLst/>
                <a:latin typeface="Times New Roman" panose="02020603050405020304" pitchFamily="18" charset="0"/>
                <a:ea typeface="Times New Roman" panose="02020603050405020304" pitchFamily="18" charset="0"/>
              </a:rPr>
              <a:t>2 </a:t>
            </a:r>
            <a:r>
              <a:rPr lang="en-AU" sz="2400" dirty="0">
                <a:solidFill>
                  <a:srgbClr val="FFFFFF"/>
                </a:solidFill>
                <a:effectLst/>
                <a:latin typeface="Times New Roman" panose="02020603050405020304" pitchFamily="18" charset="0"/>
                <a:ea typeface="Times New Roman" panose="02020603050405020304" pitchFamily="18" charset="0"/>
              </a:rPr>
              <a:t>And they began to accuse him, saying, “We found this man misleading our nation and forbidding us to give tribute to Caesar, and saying that he himself is Christ, a king.”  </a:t>
            </a:r>
            <a:r>
              <a:rPr lang="en-AU" sz="2400" b="1" baseline="30000" dirty="0">
                <a:solidFill>
                  <a:srgbClr val="FFFFFF"/>
                </a:solidFill>
                <a:effectLst/>
                <a:latin typeface="Times New Roman" panose="02020603050405020304" pitchFamily="18" charset="0"/>
                <a:ea typeface="Times New Roman" panose="02020603050405020304" pitchFamily="18" charset="0"/>
              </a:rPr>
              <a:t>3 </a:t>
            </a:r>
            <a:r>
              <a:rPr lang="en-AU" sz="2400" dirty="0">
                <a:solidFill>
                  <a:srgbClr val="FFFFFF"/>
                </a:solidFill>
                <a:effectLst/>
                <a:latin typeface="Times New Roman" panose="02020603050405020304" pitchFamily="18" charset="0"/>
                <a:ea typeface="Times New Roman" panose="02020603050405020304" pitchFamily="18" charset="0"/>
              </a:rPr>
              <a:t>And Pilate asked him, “Are you the King of the Jews?”  And he answered him, “You have said so.”  </a:t>
            </a:r>
            <a:r>
              <a:rPr lang="en-AU" sz="2400" b="1" baseline="30000" dirty="0">
                <a:solidFill>
                  <a:srgbClr val="FFFFFF"/>
                </a:solidFill>
                <a:effectLst/>
                <a:latin typeface="Times New Roman" panose="02020603050405020304" pitchFamily="18" charset="0"/>
                <a:ea typeface="Times New Roman" panose="02020603050405020304" pitchFamily="18" charset="0"/>
              </a:rPr>
              <a:t>4 </a:t>
            </a:r>
            <a:r>
              <a:rPr lang="en-AU" sz="2400" dirty="0">
                <a:solidFill>
                  <a:srgbClr val="FFFFFF"/>
                </a:solidFill>
                <a:effectLst/>
                <a:latin typeface="Times New Roman" panose="02020603050405020304" pitchFamily="18" charset="0"/>
                <a:ea typeface="Times New Roman" panose="02020603050405020304" pitchFamily="18" charset="0"/>
              </a:rPr>
              <a:t>Then Pilate said to the chief priests and the crowds, “I find no guilt in this man.”  </a:t>
            </a:r>
            <a:r>
              <a:rPr lang="en-AU" sz="2400" b="1" baseline="30000" dirty="0">
                <a:solidFill>
                  <a:srgbClr val="FFFFFF"/>
                </a:solidFill>
                <a:effectLst/>
                <a:latin typeface="Times New Roman" panose="02020603050405020304" pitchFamily="18" charset="0"/>
                <a:ea typeface="Times New Roman" panose="02020603050405020304" pitchFamily="18" charset="0"/>
              </a:rPr>
              <a:t>5 </a:t>
            </a:r>
            <a:r>
              <a:rPr lang="en-AU" sz="2400" dirty="0">
                <a:solidFill>
                  <a:srgbClr val="FFFFFF"/>
                </a:solidFill>
                <a:effectLst/>
                <a:latin typeface="Times New Roman" panose="02020603050405020304" pitchFamily="18" charset="0"/>
                <a:ea typeface="Times New Roman" panose="02020603050405020304" pitchFamily="18" charset="0"/>
              </a:rPr>
              <a:t>But they were urgent, saying, “He stirs up the people, teaching throughout all Judea, from Galilee even to this place.”</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513778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538550"/>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6 </a:t>
            </a:r>
            <a:r>
              <a:rPr lang="en-AU" sz="2400" dirty="0">
                <a:solidFill>
                  <a:srgbClr val="FFFFFF"/>
                </a:solidFill>
                <a:effectLst/>
                <a:latin typeface="Times New Roman" panose="02020603050405020304" pitchFamily="18" charset="0"/>
                <a:ea typeface="Times New Roman" panose="02020603050405020304" pitchFamily="18" charset="0"/>
              </a:rPr>
              <a:t>When Pilate heard this, he asked whether the man was a Galilean.  </a:t>
            </a:r>
            <a:r>
              <a:rPr lang="en-AU" sz="2400" b="1" baseline="30000" dirty="0">
                <a:solidFill>
                  <a:srgbClr val="FFFFFF"/>
                </a:solidFill>
                <a:effectLst/>
                <a:latin typeface="Times New Roman" panose="02020603050405020304" pitchFamily="18" charset="0"/>
                <a:ea typeface="Times New Roman" panose="02020603050405020304" pitchFamily="18" charset="0"/>
              </a:rPr>
              <a:t>7 </a:t>
            </a:r>
            <a:r>
              <a:rPr lang="en-AU" sz="2400" dirty="0">
                <a:solidFill>
                  <a:srgbClr val="FFFFFF"/>
                </a:solidFill>
                <a:effectLst/>
                <a:latin typeface="Times New Roman" panose="02020603050405020304" pitchFamily="18" charset="0"/>
                <a:ea typeface="Times New Roman" panose="02020603050405020304" pitchFamily="18" charset="0"/>
              </a:rPr>
              <a:t>And when he learned that he belonged to Herod’s jurisdiction, he sent him over to Herod, who was himself in Jerusalem at that time.  </a:t>
            </a:r>
            <a:r>
              <a:rPr lang="en-AU" sz="2400" b="1" baseline="30000" dirty="0">
                <a:solidFill>
                  <a:srgbClr val="FFFFFF"/>
                </a:solidFill>
                <a:effectLst/>
                <a:latin typeface="Times New Roman" panose="02020603050405020304" pitchFamily="18" charset="0"/>
                <a:ea typeface="Times New Roman" panose="02020603050405020304" pitchFamily="18" charset="0"/>
              </a:rPr>
              <a:t>8 </a:t>
            </a:r>
            <a:r>
              <a:rPr lang="en-AU" sz="2400" dirty="0">
                <a:solidFill>
                  <a:srgbClr val="FFFFFF"/>
                </a:solidFill>
                <a:effectLst/>
                <a:latin typeface="Times New Roman" panose="02020603050405020304" pitchFamily="18" charset="0"/>
                <a:ea typeface="Times New Roman" panose="02020603050405020304" pitchFamily="18" charset="0"/>
              </a:rPr>
              <a:t>When Herod saw Jesus, he was very glad, for he had long desired to see him, because he had heard about him, and he was hoping to see some sign done by him.  </a:t>
            </a:r>
            <a:r>
              <a:rPr lang="en-AU" sz="2400" b="1" baseline="30000" dirty="0">
                <a:solidFill>
                  <a:srgbClr val="FFFFFF"/>
                </a:solidFill>
                <a:effectLst/>
                <a:latin typeface="Times New Roman" panose="02020603050405020304" pitchFamily="18" charset="0"/>
                <a:ea typeface="Times New Roman" panose="02020603050405020304" pitchFamily="18" charset="0"/>
              </a:rPr>
              <a:t>9 </a:t>
            </a:r>
            <a:r>
              <a:rPr lang="en-AU" sz="2400" dirty="0">
                <a:solidFill>
                  <a:srgbClr val="FFFFFF"/>
                </a:solidFill>
                <a:effectLst/>
                <a:latin typeface="Times New Roman" panose="02020603050405020304" pitchFamily="18" charset="0"/>
                <a:ea typeface="Times New Roman" panose="02020603050405020304" pitchFamily="18" charset="0"/>
              </a:rPr>
              <a:t>So he questioned him at some length, but he made no answer.  </a:t>
            </a:r>
            <a:r>
              <a:rPr lang="en-AU" sz="2400" b="1" baseline="30000" dirty="0">
                <a:solidFill>
                  <a:srgbClr val="FFFFFF"/>
                </a:solidFill>
                <a:effectLst/>
                <a:latin typeface="Times New Roman" panose="02020603050405020304" pitchFamily="18" charset="0"/>
                <a:ea typeface="Times New Roman" panose="02020603050405020304" pitchFamily="18" charset="0"/>
              </a:rPr>
              <a:t>10 </a:t>
            </a:r>
            <a:r>
              <a:rPr lang="en-AU" sz="2400" dirty="0">
                <a:solidFill>
                  <a:srgbClr val="FFFFFF"/>
                </a:solidFill>
                <a:effectLst/>
                <a:latin typeface="Times New Roman" panose="02020603050405020304" pitchFamily="18" charset="0"/>
                <a:ea typeface="Times New Roman" panose="02020603050405020304" pitchFamily="18" charset="0"/>
              </a:rPr>
              <a:t>The chief priests and the scribes stood by, vehemently accusing him.  </a:t>
            </a:r>
            <a:r>
              <a:rPr lang="en-AU" sz="2400" b="1" baseline="30000" dirty="0">
                <a:solidFill>
                  <a:srgbClr val="FFFFFF"/>
                </a:solidFill>
                <a:effectLst/>
                <a:latin typeface="Times New Roman" panose="02020603050405020304" pitchFamily="18" charset="0"/>
                <a:ea typeface="Times New Roman" panose="02020603050405020304" pitchFamily="18" charset="0"/>
              </a:rPr>
              <a:t>11 </a:t>
            </a:r>
            <a:r>
              <a:rPr lang="en-AU" sz="2400" dirty="0">
                <a:solidFill>
                  <a:srgbClr val="FFFFFF"/>
                </a:solidFill>
                <a:effectLst/>
                <a:latin typeface="Times New Roman" panose="02020603050405020304" pitchFamily="18" charset="0"/>
                <a:ea typeface="Times New Roman" panose="02020603050405020304" pitchFamily="18" charset="0"/>
              </a:rPr>
              <a:t>And Herod with his soldiers treated him with contempt and mocked him.  Then, arraying him in splendid clothing, he sent him back to Pilate.  </a:t>
            </a:r>
            <a:r>
              <a:rPr lang="en-AU" sz="2400" b="1" baseline="30000" dirty="0">
                <a:solidFill>
                  <a:srgbClr val="FFFFFF"/>
                </a:solidFill>
                <a:effectLst/>
                <a:latin typeface="Times New Roman" panose="02020603050405020304" pitchFamily="18" charset="0"/>
                <a:ea typeface="Times New Roman" panose="02020603050405020304" pitchFamily="18" charset="0"/>
              </a:rPr>
              <a:t>12 </a:t>
            </a:r>
            <a:r>
              <a:rPr lang="en-AU" sz="2400" dirty="0">
                <a:solidFill>
                  <a:srgbClr val="FFFFFF"/>
                </a:solidFill>
                <a:effectLst/>
                <a:latin typeface="Times New Roman" panose="02020603050405020304" pitchFamily="18" charset="0"/>
                <a:ea typeface="Times New Roman" panose="02020603050405020304" pitchFamily="18" charset="0"/>
              </a:rPr>
              <a:t>And Herod and Pilate became friends with each other that very day, for before this they had been at enmity with each other.</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049602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913490"/>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13 </a:t>
            </a:r>
            <a:r>
              <a:rPr lang="en-AU" sz="2400" dirty="0">
                <a:solidFill>
                  <a:srgbClr val="FFFFFF"/>
                </a:solidFill>
                <a:effectLst/>
                <a:latin typeface="Times New Roman" panose="02020603050405020304" pitchFamily="18" charset="0"/>
                <a:ea typeface="Times New Roman" panose="02020603050405020304" pitchFamily="18" charset="0"/>
              </a:rPr>
              <a:t>Pilate then called together the chief priests and the rulers and the people, </a:t>
            </a:r>
            <a:r>
              <a:rPr lang="en-AU" sz="2400" b="1" baseline="30000" dirty="0">
                <a:solidFill>
                  <a:srgbClr val="FFFFFF"/>
                </a:solidFill>
                <a:effectLst/>
                <a:latin typeface="Times New Roman" panose="02020603050405020304" pitchFamily="18" charset="0"/>
                <a:ea typeface="Times New Roman" panose="02020603050405020304" pitchFamily="18" charset="0"/>
              </a:rPr>
              <a:t>14 </a:t>
            </a:r>
            <a:r>
              <a:rPr lang="en-AU" sz="2400" dirty="0">
                <a:solidFill>
                  <a:srgbClr val="FFFFFF"/>
                </a:solidFill>
                <a:effectLst/>
                <a:latin typeface="Times New Roman" panose="02020603050405020304" pitchFamily="18" charset="0"/>
                <a:ea typeface="Times New Roman" panose="02020603050405020304" pitchFamily="18" charset="0"/>
              </a:rPr>
              <a:t>and said to them, “You brought me this man as one who was misleading the people.  And after examining him before you, behold, I did not find this man guilty of any of your charges against him.  </a:t>
            </a:r>
            <a:r>
              <a:rPr lang="en-AU" sz="2400" b="1" baseline="30000" dirty="0">
                <a:solidFill>
                  <a:srgbClr val="FFFFFF"/>
                </a:solidFill>
                <a:effectLst/>
                <a:latin typeface="Times New Roman" panose="02020603050405020304" pitchFamily="18" charset="0"/>
                <a:ea typeface="Times New Roman" panose="02020603050405020304" pitchFamily="18" charset="0"/>
              </a:rPr>
              <a:t>15 </a:t>
            </a:r>
            <a:r>
              <a:rPr lang="en-AU" sz="2400" dirty="0">
                <a:solidFill>
                  <a:srgbClr val="FFFFFF"/>
                </a:solidFill>
                <a:effectLst/>
                <a:latin typeface="Times New Roman" panose="02020603050405020304" pitchFamily="18" charset="0"/>
                <a:ea typeface="Times New Roman" panose="02020603050405020304" pitchFamily="18" charset="0"/>
              </a:rPr>
              <a:t>Neither did Herod, for he sent him back to us.  Look, nothing deserving death has been done by him.  </a:t>
            </a:r>
            <a:r>
              <a:rPr lang="en-AU" sz="2400" b="1" baseline="30000" dirty="0">
                <a:solidFill>
                  <a:srgbClr val="FFFFFF"/>
                </a:solidFill>
                <a:effectLst/>
                <a:latin typeface="Times New Roman" panose="02020603050405020304" pitchFamily="18" charset="0"/>
                <a:ea typeface="Times New Roman" panose="02020603050405020304" pitchFamily="18" charset="0"/>
              </a:rPr>
              <a:t>16 </a:t>
            </a:r>
            <a:r>
              <a:rPr lang="en-AU" sz="2400" dirty="0">
                <a:solidFill>
                  <a:srgbClr val="FFFFFF"/>
                </a:solidFill>
                <a:effectLst/>
                <a:latin typeface="Times New Roman" panose="02020603050405020304" pitchFamily="18" charset="0"/>
                <a:ea typeface="Times New Roman" panose="02020603050405020304" pitchFamily="18" charset="0"/>
              </a:rPr>
              <a:t>I will therefore punish and release him.”</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51407680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160708</TotalTime>
  <Words>2535</Words>
  <Application>Microsoft Macintosh PowerPoint</Application>
  <PresentationFormat>On-screen Show (16:10)</PresentationFormat>
  <Paragraphs>59</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2495</cp:revision>
  <cp:lastPrinted>2023-04-06T03:48:12Z</cp:lastPrinted>
  <dcterms:created xsi:type="dcterms:W3CDTF">2016-11-04T06:28:01Z</dcterms:created>
  <dcterms:modified xsi:type="dcterms:W3CDTF">2023-04-06T05:09:33Z</dcterms:modified>
</cp:coreProperties>
</file>